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392" r:id="rId3"/>
    <p:sldId id="393" r:id="rId4"/>
    <p:sldId id="308" r:id="rId5"/>
    <p:sldId id="371" r:id="rId6"/>
    <p:sldId id="398" r:id="rId7"/>
    <p:sldId id="382" r:id="rId8"/>
    <p:sldId id="372" r:id="rId9"/>
    <p:sldId id="373" r:id="rId10"/>
    <p:sldId id="377" r:id="rId11"/>
    <p:sldId id="405" r:id="rId12"/>
    <p:sldId id="408" r:id="rId13"/>
    <p:sldId id="406" r:id="rId14"/>
    <p:sldId id="407" r:id="rId15"/>
    <p:sldId id="378" r:id="rId16"/>
    <p:sldId id="383" r:id="rId17"/>
    <p:sldId id="384" r:id="rId18"/>
    <p:sldId id="409" r:id="rId19"/>
    <p:sldId id="411" r:id="rId20"/>
    <p:sldId id="394" r:id="rId21"/>
    <p:sldId id="385" r:id="rId22"/>
    <p:sldId id="402" r:id="rId23"/>
    <p:sldId id="401" r:id="rId24"/>
    <p:sldId id="403" r:id="rId25"/>
    <p:sldId id="400" r:id="rId26"/>
    <p:sldId id="404" r:id="rId27"/>
    <p:sldId id="375" r:id="rId28"/>
    <p:sldId id="374" r:id="rId29"/>
    <p:sldId id="391" r:id="rId30"/>
  </p:sldIdLst>
  <p:sldSz cx="10058400" cy="7772400"/>
  <p:notesSz cx="6858000" cy="9144000"/>
  <p:defaultTextStyle>
    <a:defPPr>
      <a:defRPr lang="en-US"/>
    </a:defPPr>
    <a:lvl1pPr marL="0" algn="l" defTabSz="725714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1pPr>
    <a:lvl2pPr marL="725714" algn="l" defTabSz="725714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2pPr>
    <a:lvl3pPr marL="1451427" algn="l" defTabSz="725714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3pPr>
    <a:lvl4pPr marL="2177141" algn="l" defTabSz="725714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4pPr>
    <a:lvl5pPr marL="2902854" algn="l" defTabSz="725714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5pPr>
    <a:lvl6pPr marL="3628568" algn="l" defTabSz="725714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6pPr>
    <a:lvl7pPr marL="4354281" algn="l" defTabSz="725714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7pPr>
    <a:lvl8pPr marL="5079995" algn="l" defTabSz="725714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8pPr>
    <a:lvl9pPr marL="5805708" algn="l" defTabSz="725714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B388"/>
    <a:srgbClr val="CB1633"/>
    <a:srgbClr val="0C6154"/>
    <a:srgbClr val="FFFAD9"/>
    <a:srgbClr val="EFEFEF"/>
    <a:srgbClr val="E6E4E0"/>
    <a:srgbClr val="E7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F0602E-F293-F94F-89C4-9361FAE6C53B}" v="36" dt="2021-10-14T17:32:55.4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07" d="100"/>
          <a:sy n="107" d="100"/>
        </p:scale>
        <p:origin x="2000" y="168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rkline, Robert" userId="fb0c2e8e-73af-4d32-aee8-ae7302401b58" providerId="ADAL" clId="{42F0602E-F293-F94F-89C4-9361FAE6C53B}"/>
    <pc:docChg chg="undo custSel modSld">
      <pc:chgData name="Birkline, Robert" userId="fb0c2e8e-73af-4d32-aee8-ae7302401b58" providerId="ADAL" clId="{42F0602E-F293-F94F-89C4-9361FAE6C53B}" dt="2021-10-19T19:01:22.323" v="51" actId="33524"/>
      <pc:docMkLst>
        <pc:docMk/>
      </pc:docMkLst>
      <pc:sldChg chg="addSp modSp">
        <pc:chgData name="Birkline, Robert" userId="fb0c2e8e-73af-4d32-aee8-ae7302401b58" providerId="ADAL" clId="{42F0602E-F293-F94F-89C4-9361FAE6C53B}" dt="2021-10-14T13:05:33.991" v="0" actId="767"/>
        <pc:sldMkLst>
          <pc:docMk/>
          <pc:sldMk cId="2049102429" sldId="256"/>
        </pc:sldMkLst>
        <pc:spChg chg="add mod">
          <ac:chgData name="Birkline, Robert" userId="fb0c2e8e-73af-4d32-aee8-ae7302401b58" providerId="ADAL" clId="{42F0602E-F293-F94F-89C4-9361FAE6C53B}" dt="2021-10-14T13:05:33.991" v="0" actId="767"/>
          <ac:spMkLst>
            <pc:docMk/>
            <pc:sldMk cId="2049102429" sldId="256"/>
            <ac:spMk id="2" creationId="{82027708-3DE4-BD40-B0B4-446B46E0E298}"/>
          </ac:spMkLst>
        </pc:spChg>
      </pc:sldChg>
      <pc:sldChg chg="modSp mod">
        <pc:chgData name="Birkline, Robert" userId="fb0c2e8e-73af-4d32-aee8-ae7302401b58" providerId="ADAL" clId="{42F0602E-F293-F94F-89C4-9361FAE6C53B}" dt="2021-10-14T17:25:34.841" v="6" actId="20577"/>
        <pc:sldMkLst>
          <pc:docMk/>
          <pc:sldMk cId="1382424443" sldId="308"/>
        </pc:sldMkLst>
        <pc:spChg chg="mod">
          <ac:chgData name="Birkline, Robert" userId="fb0c2e8e-73af-4d32-aee8-ae7302401b58" providerId="ADAL" clId="{42F0602E-F293-F94F-89C4-9361FAE6C53B}" dt="2021-10-14T17:25:34.841" v="6" actId="20577"/>
          <ac:spMkLst>
            <pc:docMk/>
            <pc:sldMk cId="1382424443" sldId="308"/>
            <ac:spMk id="3" creationId="{00000000-0000-0000-0000-000000000000}"/>
          </ac:spMkLst>
        </pc:spChg>
      </pc:sldChg>
      <pc:sldChg chg="modSp mod">
        <pc:chgData name="Birkline, Robert" userId="fb0c2e8e-73af-4d32-aee8-ae7302401b58" providerId="ADAL" clId="{42F0602E-F293-F94F-89C4-9361FAE6C53B}" dt="2021-10-14T17:26:35.105" v="12" actId="20577"/>
        <pc:sldMkLst>
          <pc:docMk/>
          <pc:sldMk cId="1647731847" sldId="372"/>
        </pc:sldMkLst>
        <pc:spChg chg="mod">
          <ac:chgData name="Birkline, Robert" userId="fb0c2e8e-73af-4d32-aee8-ae7302401b58" providerId="ADAL" clId="{42F0602E-F293-F94F-89C4-9361FAE6C53B}" dt="2021-10-14T17:26:35.105" v="12" actId="20577"/>
          <ac:spMkLst>
            <pc:docMk/>
            <pc:sldMk cId="1647731847" sldId="372"/>
            <ac:spMk id="3" creationId="{00000000-0000-0000-0000-000000000000}"/>
          </ac:spMkLst>
        </pc:spChg>
      </pc:sldChg>
      <pc:sldChg chg="modSp mod">
        <pc:chgData name="Birkline, Robert" userId="fb0c2e8e-73af-4d32-aee8-ae7302401b58" providerId="ADAL" clId="{42F0602E-F293-F94F-89C4-9361FAE6C53B}" dt="2021-10-19T19:01:22.323" v="51" actId="33524"/>
        <pc:sldMkLst>
          <pc:docMk/>
          <pc:sldMk cId="3856736470" sldId="378"/>
        </pc:sldMkLst>
        <pc:spChg chg="mod">
          <ac:chgData name="Birkline, Robert" userId="fb0c2e8e-73af-4d32-aee8-ae7302401b58" providerId="ADAL" clId="{42F0602E-F293-F94F-89C4-9361FAE6C53B}" dt="2021-10-19T19:01:22.323" v="51" actId="33524"/>
          <ac:spMkLst>
            <pc:docMk/>
            <pc:sldMk cId="3856736470" sldId="378"/>
            <ac:spMk id="3" creationId="{BBAFB2B2-206E-E345-9650-A51F0719487A}"/>
          </ac:spMkLst>
        </pc:spChg>
        <pc:spChg chg="mod">
          <ac:chgData name="Birkline, Robert" userId="fb0c2e8e-73af-4d32-aee8-ae7302401b58" providerId="ADAL" clId="{42F0602E-F293-F94F-89C4-9361FAE6C53B}" dt="2021-10-14T17:28:58.336" v="23" actId="20577"/>
          <ac:spMkLst>
            <pc:docMk/>
            <pc:sldMk cId="3856736470" sldId="378"/>
            <ac:spMk id="5" creationId="{3FF7C6DF-52AA-8842-A23C-565C77FE1C2F}"/>
          </ac:spMkLst>
        </pc:spChg>
        <pc:spChg chg="mod">
          <ac:chgData name="Birkline, Robert" userId="fb0c2e8e-73af-4d32-aee8-ae7302401b58" providerId="ADAL" clId="{42F0602E-F293-F94F-89C4-9361FAE6C53B}" dt="2021-10-14T17:29:23.288" v="25" actId="20577"/>
          <ac:spMkLst>
            <pc:docMk/>
            <pc:sldMk cId="3856736470" sldId="378"/>
            <ac:spMk id="10" creationId="{091BED32-4616-5D4B-A792-BCE12E86A1D6}"/>
          </ac:spMkLst>
        </pc:spChg>
      </pc:sldChg>
      <pc:sldChg chg="modSp mod">
        <pc:chgData name="Birkline, Robert" userId="fb0c2e8e-73af-4d32-aee8-ae7302401b58" providerId="ADAL" clId="{42F0602E-F293-F94F-89C4-9361FAE6C53B}" dt="2021-10-19T18:59:07.154" v="37" actId="20577"/>
        <pc:sldMkLst>
          <pc:docMk/>
          <pc:sldMk cId="1941615897" sldId="383"/>
        </pc:sldMkLst>
        <pc:spChg chg="mod">
          <ac:chgData name="Birkline, Robert" userId="fb0c2e8e-73af-4d32-aee8-ae7302401b58" providerId="ADAL" clId="{42F0602E-F293-F94F-89C4-9361FAE6C53B}" dt="2021-10-19T18:59:07.154" v="37" actId="20577"/>
          <ac:spMkLst>
            <pc:docMk/>
            <pc:sldMk cId="1941615897" sldId="383"/>
            <ac:spMk id="4" creationId="{91E9D6D0-E0E0-E245-BDB9-579259AA1DC7}"/>
          </ac:spMkLst>
        </pc:spChg>
      </pc:sldChg>
      <pc:sldChg chg="modSp mod">
        <pc:chgData name="Birkline, Robert" userId="fb0c2e8e-73af-4d32-aee8-ae7302401b58" providerId="ADAL" clId="{42F0602E-F293-F94F-89C4-9361FAE6C53B}" dt="2021-10-14T17:31:24.567" v="29" actId="20577"/>
        <pc:sldMkLst>
          <pc:docMk/>
          <pc:sldMk cId="2397289024" sldId="384"/>
        </pc:sldMkLst>
        <pc:spChg chg="mod">
          <ac:chgData name="Birkline, Robert" userId="fb0c2e8e-73af-4d32-aee8-ae7302401b58" providerId="ADAL" clId="{42F0602E-F293-F94F-89C4-9361FAE6C53B}" dt="2021-10-14T17:31:24.567" v="29" actId="20577"/>
          <ac:spMkLst>
            <pc:docMk/>
            <pc:sldMk cId="2397289024" sldId="384"/>
            <ac:spMk id="9" creationId="{B3A7AAC9-3A4B-174B-BFD6-80CD1AA37D24}"/>
          </ac:spMkLst>
        </pc:spChg>
      </pc:sldChg>
      <pc:sldChg chg="modSp mod">
        <pc:chgData name="Birkline, Robert" userId="fb0c2e8e-73af-4d32-aee8-ae7302401b58" providerId="ADAL" clId="{42F0602E-F293-F94F-89C4-9361FAE6C53B}" dt="2021-10-18T12:10:06.824" v="36" actId="20577"/>
        <pc:sldMkLst>
          <pc:docMk/>
          <pc:sldMk cId="608348271" sldId="393"/>
        </pc:sldMkLst>
        <pc:spChg chg="mod">
          <ac:chgData name="Birkline, Robert" userId="fb0c2e8e-73af-4d32-aee8-ae7302401b58" providerId="ADAL" clId="{42F0602E-F293-F94F-89C4-9361FAE6C53B}" dt="2021-10-18T12:10:06.824" v="36" actId="20577"/>
          <ac:spMkLst>
            <pc:docMk/>
            <pc:sldMk cId="608348271" sldId="393"/>
            <ac:spMk id="9" creationId="{C4D8A317-33A3-0146-A304-AB9785B07F95}"/>
          </ac:spMkLst>
        </pc:spChg>
      </pc:sldChg>
      <pc:sldChg chg="modSp mod">
        <pc:chgData name="Birkline, Robert" userId="fb0c2e8e-73af-4d32-aee8-ae7302401b58" providerId="ADAL" clId="{42F0602E-F293-F94F-89C4-9361FAE6C53B}" dt="2021-10-19T18:59:47.217" v="38" actId="20577"/>
        <pc:sldMkLst>
          <pc:docMk/>
          <pc:sldMk cId="2225145862" sldId="400"/>
        </pc:sldMkLst>
        <pc:spChg chg="mod">
          <ac:chgData name="Birkline, Robert" userId="fb0c2e8e-73af-4d32-aee8-ae7302401b58" providerId="ADAL" clId="{42F0602E-F293-F94F-89C4-9361FAE6C53B}" dt="2021-10-19T18:59:47.217" v="38" actId="20577"/>
          <ac:spMkLst>
            <pc:docMk/>
            <pc:sldMk cId="2225145862" sldId="400"/>
            <ac:spMk id="8" creationId="{A72C4B90-83DF-994F-A120-5AF1CE6C8A00}"/>
          </ac:spMkLst>
        </pc:spChg>
      </pc:sldChg>
      <pc:sldChg chg="modSp mod">
        <pc:chgData name="Birkline, Robert" userId="fb0c2e8e-73af-4d32-aee8-ae7302401b58" providerId="ADAL" clId="{42F0602E-F293-F94F-89C4-9361FAE6C53B}" dt="2021-10-14T17:32:55.424" v="35" actId="20577"/>
        <pc:sldMkLst>
          <pc:docMk/>
          <pc:sldMk cId="103231991" sldId="404"/>
        </pc:sldMkLst>
        <pc:spChg chg="mod">
          <ac:chgData name="Birkline, Robert" userId="fb0c2e8e-73af-4d32-aee8-ae7302401b58" providerId="ADAL" clId="{42F0602E-F293-F94F-89C4-9361FAE6C53B}" dt="2021-10-14T17:32:55.424" v="35" actId="20577"/>
          <ac:spMkLst>
            <pc:docMk/>
            <pc:sldMk cId="103231991" sldId="404"/>
            <ac:spMk id="4" creationId="{883412D8-E639-E249-B871-569889AC4318}"/>
          </ac:spMkLst>
        </pc:spChg>
      </pc:sldChg>
      <pc:sldChg chg="modSp mod">
        <pc:chgData name="Birkline, Robert" userId="fb0c2e8e-73af-4d32-aee8-ae7302401b58" providerId="ADAL" clId="{42F0602E-F293-F94F-89C4-9361FAE6C53B}" dt="2021-10-14T17:31:59.849" v="33" actId="20577"/>
        <pc:sldMkLst>
          <pc:docMk/>
          <pc:sldMk cId="3184621291" sldId="411"/>
        </pc:sldMkLst>
        <pc:spChg chg="mod">
          <ac:chgData name="Birkline, Robert" userId="fb0c2e8e-73af-4d32-aee8-ae7302401b58" providerId="ADAL" clId="{42F0602E-F293-F94F-89C4-9361FAE6C53B}" dt="2021-10-14T17:31:59.849" v="33" actId="20577"/>
          <ac:spMkLst>
            <pc:docMk/>
            <pc:sldMk cId="3184621291" sldId="411"/>
            <ac:spMk id="34" creationId="{27C85B39-718E-A44D-9AEC-577AA6CE9E6E}"/>
          </ac:spMkLst>
        </pc:spChg>
      </pc:sldChg>
    </pc:docChg>
  </pc:docChgLst>
  <pc:docChgLst>
    <pc:chgData name="Birkline, Robert" userId="fb0c2e8e-73af-4d32-aee8-ae7302401b58" providerId="ADAL" clId="{D5754A2A-9E5D-F745-A95C-2D2A4161A548}"/>
    <pc:docChg chg="undo custSel addSld delSld modSld">
      <pc:chgData name="Birkline, Robert" userId="fb0c2e8e-73af-4d32-aee8-ae7302401b58" providerId="ADAL" clId="{D5754A2A-9E5D-F745-A95C-2D2A4161A548}" dt="2021-10-13T18:35:57.027" v="1255" actId="767"/>
      <pc:docMkLst>
        <pc:docMk/>
      </pc:docMkLst>
      <pc:sldChg chg="modSp mod">
        <pc:chgData name="Birkline, Robert" userId="fb0c2e8e-73af-4d32-aee8-ae7302401b58" providerId="ADAL" clId="{D5754A2A-9E5D-F745-A95C-2D2A4161A548}" dt="2021-10-13T13:44:06.900" v="1066" actId="255"/>
        <pc:sldMkLst>
          <pc:docMk/>
          <pc:sldMk cId="1382424443" sldId="308"/>
        </pc:sldMkLst>
        <pc:spChg chg="mod">
          <ac:chgData name="Birkline, Robert" userId="fb0c2e8e-73af-4d32-aee8-ae7302401b58" providerId="ADAL" clId="{D5754A2A-9E5D-F745-A95C-2D2A4161A548}" dt="2021-10-13T13:44:06.900" v="1066" actId="255"/>
          <ac:spMkLst>
            <pc:docMk/>
            <pc:sldMk cId="1382424443" sldId="308"/>
            <ac:spMk id="3" creationId="{00000000-0000-0000-0000-000000000000}"/>
          </ac:spMkLst>
        </pc:spChg>
      </pc:sldChg>
      <pc:sldChg chg="modSp mod">
        <pc:chgData name="Birkline, Robert" userId="fb0c2e8e-73af-4d32-aee8-ae7302401b58" providerId="ADAL" clId="{D5754A2A-9E5D-F745-A95C-2D2A4161A548}" dt="2021-10-13T16:15:23.811" v="1245" actId="20577"/>
        <pc:sldMkLst>
          <pc:docMk/>
          <pc:sldMk cId="1647731847" sldId="372"/>
        </pc:sldMkLst>
        <pc:spChg chg="mod">
          <ac:chgData name="Birkline, Robert" userId="fb0c2e8e-73af-4d32-aee8-ae7302401b58" providerId="ADAL" clId="{D5754A2A-9E5D-F745-A95C-2D2A4161A548}" dt="2021-10-13T16:15:23.811" v="1245" actId="20577"/>
          <ac:spMkLst>
            <pc:docMk/>
            <pc:sldMk cId="1647731847" sldId="372"/>
            <ac:spMk id="3" creationId="{00000000-0000-0000-0000-000000000000}"/>
          </ac:spMkLst>
        </pc:spChg>
      </pc:sldChg>
      <pc:sldChg chg="modSp mod">
        <pc:chgData name="Birkline, Robert" userId="fb0c2e8e-73af-4d32-aee8-ae7302401b58" providerId="ADAL" clId="{D5754A2A-9E5D-F745-A95C-2D2A4161A548}" dt="2021-10-13T14:50:53.024" v="1076" actId="1076"/>
        <pc:sldMkLst>
          <pc:docMk/>
          <pc:sldMk cId="4141432364" sldId="373"/>
        </pc:sldMkLst>
        <pc:spChg chg="mod">
          <ac:chgData name="Birkline, Robert" userId="fb0c2e8e-73af-4d32-aee8-ae7302401b58" providerId="ADAL" clId="{D5754A2A-9E5D-F745-A95C-2D2A4161A548}" dt="2021-10-13T14:50:53.024" v="1076" actId="1076"/>
          <ac:spMkLst>
            <pc:docMk/>
            <pc:sldMk cId="4141432364" sldId="373"/>
            <ac:spMk id="12" creationId="{04004D8C-90FC-234A-95C1-F8AA128C65B8}"/>
          </ac:spMkLst>
        </pc:spChg>
      </pc:sldChg>
      <pc:sldChg chg="modSp mod">
        <pc:chgData name="Birkline, Robert" userId="fb0c2e8e-73af-4d32-aee8-ae7302401b58" providerId="ADAL" clId="{D5754A2A-9E5D-F745-A95C-2D2A4161A548}" dt="2021-10-13T15:19:16.646" v="1228" actId="1076"/>
        <pc:sldMkLst>
          <pc:docMk/>
          <pc:sldMk cId="3929167537" sldId="374"/>
        </pc:sldMkLst>
        <pc:spChg chg="mod">
          <ac:chgData name="Birkline, Robert" userId="fb0c2e8e-73af-4d32-aee8-ae7302401b58" providerId="ADAL" clId="{D5754A2A-9E5D-F745-A95C-2D2A4161A548}" dt="2021-10-13T15:19:16.646" v="1228" actId="1076"/>
          <ac:spMkLst>
            <pc:docMk/>
            <pc:sldMk cId="3929167537" sldId="374"/>
            <ac:spMk id="17" creationId="{15C9FF74-95C8-8647-BF05-A4B21E6D702D}"/>
          </ac:spMkLst>
        </pc:spChg>
        <pc:picChg chg="mod">
          <ac:chgData name="Birkline, Robert" userId="fb0c2e8e-73af-4d32-aee8-ae7302401b58" providerId="ADAL" clId="{D5754A2A-9E5D-F745-A95C-2D2A4161A548}" dt="2021-10-13T15:19:08.588" v="1226" actId="1076"/>
          <ac:picMkLst>
            <pc:docMk/>
            <pc:sldMk cId="3929167537" sldId="374"/>
            <ac:picMk id="9" creationId="{2853299F-2956-FB4C-BE34-D965C97B429D}"/>
          </ac:picMkLst>
        </pc:picChg>
        <pc:picChg chg="mod">
          <ac:chgData name="Birkline, Robert" userId="fb0c2e8e-73af-4d32-aee8-ae7302401b58" providerId="ADAL" clId="{D5754A2A-9E5D-F745-A95C-2D2A4161A548}" dt="2021-10-13T15:19:12.322" v="1227" actId="1076"/>
          <ac:picMkLst>
            <pc:docMk/>
            <pc:sldMk cId="3929167537" sldId="374"/>
            <ac:picMk id="10" creationId="{F41A822D-411F-704F-A5DC-49E6EEF6A38D}"/>
          </ac:picMkLst>
        </pc:picChg>
      </pc:sldChg>
      <pc:sldChg chg="modSp mod">
        <pc:chgData name="Birkline, Robert" userId="fb0c2e8e-73af-4d32-aee8-ae7302401b58" providerId="ADAL" clId="{D5754A2A-9E5D-F745-A95C-2D2A4161A548}" dt="2021-10-13T15:20:14.059" v="1244" actId="14100"/>
        <pc:sldMkLst>
          <pc:docMk/>
          <pc:sldMk cId="1729917620" sldId="375"/>
        </pc:sldMkLst>
        <pc:spChg chg="mod">
          <ac:chgData name="Birkline, Robert" userId="fb0c2e8e-73af-4d32-aee8-ae7302401b58" providerId="ADAL" clId="{D5754A2A-9E5D-F745-A95C-2D2A4161A548}" dt="2021-10-13T15:20:14.059" v="1244" actId="14100"/>
          <ac:spMkLst>
            <pc:docMk/>
            <pc:sldMk cId="1729917620" sldId="375"/>
            <ac:spMk id="12" creationId="{55FD5431-A2F0-DE4B-9016-D2D116D33CE8}"/>
          </ac:spMkLst>
        </pc:spChg>
        <pc:spChg chg="mod">
          <ac:chgData name="Birkline, Robert" userId="fb0c2e8e-73af-4d32-aee8-ae7302401b58" providerId="ADAL" clId="{D5754A2A-9E5D-F745-A95C-2D2A4161A548}" dt="2021-10-13T15:20:07.049" v="1243" actId="1076"/>
          <ac:spMkLst>
            <pc:docMk/>
            <pc:sldMk cId="1729917620" sldId="375"/>
            <ac:spMk id="16" creationId="{1DA3A77A-9AA5-194C-A0A2-913B81794B3C}"/>
          </ac:spMkLst>
        </pc:spChg>
        <pc:picChg chg="mod modCrop">
          <ac:chgData name="Birkline, Robert" userId="fb0c2e8e-73af-4d32-aee8-ae7302401b58" providerId="ADAL" clId="{D5754A2A-9E5D-F745-A95C-2D2A4161A548}" dt="2021-10-13T15:18:49.521" v="1221" actId="1076"/>
          <ac:picMkLst>
            <pc:docMk/>
            <pc:sldMk cId="1729917620" sldId="375"/>
            <ac:picMk id="10" creationId="{B7FBFCC2-EC0C-F243-9337-9D085512B014}"/>
          </ac:picMkLst>
        </pc:picChg>
      </pc:sldChg>
      <pc:sldChg chg="modSp mod">
        <pc:chgData name="Birkline, Robert" userId="fb0c2e8e-73af-4d32-aee8-ae7302401b58" providerId="ADAL" clId="{D5754A2A-9E5D-F745-A95C-2D2A4161A548}" dt="2021-10-13T13:44:36.801" v="1071" actId="1038"/>
        <pc:sldMkLst>
          <pc:docMk/>
          <pc:sldMk cId="2176681510" sldId="382"/>
        </pc:sldMkLst>
        <pc:picChg chg="mod">
          <ac:chgData name="Birkline, Robert" userId="fb0c2e8e-73af-4d32-aee8-ae7302401b58" providerId="ADAL" clId="{D5754A2A-9E5D-F745-A95C-2D2A4161A548}" dt="2021-10-13T13:44:34.714" v="1070" actId="14100"/>
          <ac:picMkLst>
            <pc:docMk/>
            <pc:sldMk cId="2176681510" sldId="382"/>
            <ac:picMk id="8" creationId="{B749FA4D-F3BB-4D4F-AEF7-9511D10BB8DB}"/>
          </ac:picMkLst>
        </pc:picChg>
        <pc:picChg chg="mod">
          <ac:chgData name="Birkline, Robert" userId="fb0c2e8e-73af-4d32-aee8-ae7302401b58" providerId="ADAL" clId="{D5754A2A-9E5D-F745-A95C-2D2A4161A548}" dt="2021-10-13T13:44:36.801" v="1071" actId="1038"/>
          <ac:picMkLst>
            <pc:docMk/>
            <pc:sldMk cId="2176681510" sldId="382"/>
            <ac:picMk id="9" creationId="{ACD12769-41E6-F74F-92F6-66EEA5517B91}"/>
          </ac:picMkLst>
        </pc:picChg>
        <pc:picChg chg="mod">
          <ac:chgData name="Birkline, Robert" userId="fb0c2e8e-73af-4d32-aee8-ae7302401b58" providerId="ADAL" clId="{D5754A2A-9E5D-F745-A95C-2D2A4161A548}" dt="2021-10-13T13:44:28.034" v="1068" actId="1076"/>
          <ac:picMkLst>
            <pc:docMk/>
            <pc:sldMk cId="2176681510" sldId="382"/>
            <ac:picMk id="10" creationId="{3C6A422F-4148-6340-8A65-5E0BE26D2A9D}"/>
          </ac:picMkLst>
        </pc:picChg>
      </pc:sldChg>
      <pc:sldChg chg="modSp mod">
        <pc:chgData name="Birkline, Robert" userId="fb0c2e8e-73af-4d32-aee8-ae7302401b58" providerId="ADAL" clId="{D5754A2A-9E5D-F745-A95C-2D2A4161A548}" dt="2021-10-13T16:17:48.057" v="1250" actId="14100"/>
        <pc:sldMkLst>
          <pc:docMk/>
          <pc:sldMk cId="1941615897" sldId="383"/>
        </pc:sldMkLst>
        <pc:spChg chg="mod">
          <ac:chgData name="Birkline, Robert" userId="fb0c2e8e-73af-4d32-aee8-ae7302401b58" providerId="ADAL" clId="{D5754A2A-9E5D-F745-A95C-2D2A4161A548}" dt="2021-10-13T16:16:39.040" v="1246" actId="2711"/>
          <ac:spMkLst>
            <pc:docMk/>
            <pc:sldMk cId="1941615897" sldId="383"/>
            <ac:spMk id="2" creationId="{CA3DE4DB-931B-5747-AC15-E22B8D4DFFEF}"/>
          </ac:spMkLst>
        </pc:spChg>
        <pc:spChg chg="mod">
          <ac:chgData name="Birkline, Robert" userId="fb0c2e8e-73af-4d32-aee8-ae7302401b58" providerId="ADAL" clId="{D5754A2A-9E5D-F745-A95C-2D2A4161A548}" dt="2021-10-13T16:16:57.919" v="1247" actId="2711"/>
          <ac:spMkLst>
            <pc:docMk/>
            <pc:sldMk cId="1941615897" sldId="383"/>
            <ac:spMk id="3" creationId="{63E0728C-B6D9-CE4E-B91C-9E9E00567458}"/>
          </ac:spMkLst>
        </pc:spChg>
        <pc:spChg chg="mod">
          <ac:chgData name="Birkline, Robert" userId="fb0c2e8e-73af-4d32-aee8-ae7302401b58" providerId="ADAL" clId="{D5754A2A-9E5D-F745-A95C-2D2A4161A548}" dt="2021-10-13T16:16:57.919" v="1247" actId="2711"/>
          <ac:spMkLst>
            <pc:docMk/>
            <pc:sldMk cId="1941615897" sldId="383"/>
            <ac:spMk id="4" creationId="{91E9D6D0-E0E0-E245-BDB9-579259AA1DC7}"/>
          </ac:spMkLst>
        </pc:spChg>
        <pc:spChg chg="mod">
          <ac:chgData name="Birkline, Robert" userId="fb0c2e8e-73af-4d32-aee8-ae7302401b58" providerId="ADAL" clId="{D5754A2A-9E5D-F745-A95C-2D2A4161A548}" dt="2021-10-13T16:16:57.919" v="1247" actId="2711"/>
          <ac:spMkLst>
            <pc:docMk/>
            <pc:sldMk cId="1941615897" sldId="383"/>
            <ac:spMk id="16" creationId="{CD884461-C677-6449-BE64-2183895546FC}"/>
          </ac:spMkLst>
        </pc:spChg>
        <pc:grpChg chg="mod">
          <ac:chgData name="Birkline, Robert" userId="fb0c2e8e-73af-4d32-aee8-ae7302401b58" providerId="ADAL" clId="{D5754A2A-9E5D-F745-A95C-2D2A4161A548}" dt="2021-10-13T15:05:23.497" v="1088" actId="14100"/>
          <ac:grpSpMkLst>
            <pc:docMk/>
            <pc:sldMk cId="1941615897" sldId="383"/>
            <ac:grpSpMk id="13" creationId="{B70E50D5-F7FE-5542-817C-2A8FE7D19B52}"/>
          </ac:grpSpMkLst>
        </pc:grpChg>
        <pc:picChg chg="mod">
          <ac:chgData name="Birkline, Robert" userId="fb0c2e8e-73af-4d32-aee8-ae7302401b58" providerId="ADAL" clId="{D5754A2A-9E5D-F745-A95C-2D2A4161A548}" dt="2021-10-13T16:17:48.057" v="1250" actId="14100"/>
          <ac:picMkLst>
            <pc:docMk/>
            <pc:sldMk cId="1941615897" sldId="383"/>
            <ac:picMk id="17" creationId="{ACB82BE8-66CA-684A-95B9-27963E120387}"/>
          </ac:picMkLst>
        </pc:picChg>
        <pc:cxnChg chg="mod">
          <ac:chgData name="Birkline, Robert" userId="fb0c2e8e-73af-4d32-aee8-ae7302401b58" providerId="ADAL" clId="{D5754A2A-9E5D-F745-A95C-2D2A4161A548}" dt="2021-10-13T15:07:16.794" v="1105" actId="255"/>
          <ac:cxnSpMkLst>
            <pc:docMk/>
            <pc:sldMk cId="1941615897" sldId="383"/>
            <ac:cxnSpMk id="9" creationId="{B549F7BD-88C6-CC4A-838A-ECA4F18ECBB3}"/>
          </ac:cxnSpMkLst>
        </pc:cxnChg>
        <pc:cxnChg chg="mod">
          <ac:chgData name="Birkline, Robert" userId="fb0c2e8e-73af-4d32-aee8-ae7302401b58" providerId="ADAL" clId="{D5754A2A-9E5D-F745-A95C-2D2A4161A548}" dt="2021-10-13T15:06:08.725" v="1096" actId="692"/>
          <ac:cxnSpMkLst>
            <pc:docMk/>
            <pc:sldMk cId="1941615897" sldId="383"/>
            <ac:cxnSpMk id="11" creationId="{5623E20B-02BB-7F47-B3E0-781E244AD30C}"/>
          </ac:cxnSpMkLst>
        </pc:cxnChg>
      </pc:sldChg>
      <pc:sldChg chg="modSp mod">
        <pc:chgData name="Birkline, Robert" userId="fb0c2e8e-73af-4d32-aee8-ae7302401b58" providerId="ADAL" clId="{D5754A2A-9E5D-F745-A95C-2D2A4161A548}" dt="2021-10-13T16:17:37.842" v="1249" actId="14100"/>
        <pc:sldMkLst>
          <pc:docMk/>
          <pc:sldMk cId="2397289024" sldId="384"/>
        </pc:sldMkLst>
        <pc:spChg chg="mod">
          <ac:chgData name="Birkline, Robert" userId="fb0c2e8e-73af-4d32-aee8-ae7302401b58" providerId="ADAL" clId="{D5754A2A-9E5D-F745-A95C-2D2A4161A548}" dt="2021-10-13T16:17:24.841" v="1248" actId="2711"/>
          <ac:spMkLst>
            <pc:docMk/>
            <pc:sldMk cId="2397289024" sldId="384"/>
            <ac:spMk id="2" creationId="{2E072C9D-5BC8-F543-9F5E-B0CC12EF6B44}"/>
          </ac:spMkLst>
        </pc:spChg>
        <pc:spChg chg="mod">
          <ac:chgData name="Birkline, Robert" userId="fb0c2e8e-73af-4d32-aee8-ae7302401b58" providerId="ADAL" clId="{D5754A2A-9E5D-F745-A95C-2D2A4161A548}" dt="2021-10-13T16:17:24.841" v="1248" actId="2711"/>
          <ac:spMkLst>
            <pc:docMk/>
            <pc:sldMk cId="2397289024" sldId="384"/>
            <ac:spMk id="3" creationId="{C52662D7-A8EE-9E49-943A-1A3F161A3236}"/>
          </ac:spMkLst>
        </pc:spChg>
        <pc:spChg chg="mod">
          <ac:chgData name="Birkline, Robert" userId="fb0c2e8e-73af-4d32-aee8-ae7302401b58" providerId="ADAL" clId="{D5754A2A-9E5D-F745-A95C-2D2A4161A548}" dt="2021-10-13T16:17:24.841" v="1248" actId="2711"/>
          <ac:spMkLst>
            <pc:docMk/>
            <pc:sldMk cId="2397289024" sldId="384"/>
            <ac:spMk id="9" creationId="{B3A7AAC9-3A4B-174B-BFD6-80CD1AA37D24}"/>
          </ac:spMkLst>
        </pc:spChg>
        <pc:grpChg chg="mod">
          <ac:chgData name="Birkline, Robert" userId="fb0c2e8e-73af-4d32-aee8-ae7302401b58" providerId="ADAL" clId="{D5754A2A-9E5D-F745-A95C-2D2A4161A548}" dt="2021-10-13T15:07:30.581" v="1107" actId="14100"/>
          <ac:grpSpMkLst>
            <pc:docMk/>
            <pc:sldMk cId="2397289024" sldId="384"/>
            <ac:grpSpMk id="15" creationId="{2B707E89-BB7D-984A-9226-61A2F1F47C27}"/>
          </ac:grpSpMkLst>
        </pc:grpChg>
        <pc:picChg chg="mod">
          <ac:chgData name="Birkline, Robert" userId="fb0c2e8e-73af-4d32-aee8-ae7302401b58" providerId="ADAL" clId="{D5754A2A-9E5D-F745-A95C-2D2A4161A548}" dt="2021-10-13T16:17:37.842" v="1249" actId="14100"/>
          <ac:picMkLst>
            <pc:docMk/>
            <pc:sldMk cId="2397289024" sldId="384"/>
            <ac:picMk id="10" creationId="{986609EA-F8B4-1648-94F1-15286838D8C3}"/>
          </ac:picMkLst>
        </pc:picChg>
        <pc:cxnChg chg="mod">
          <ac:chgData name="Birkline, Robert" userId="fb0c2e8e-73af-4d32-aee8-ae7302401b58" providerId="ADAL" clId="{D5754A2A-9E5D-F745-A95C-2D2A4161A548}" dt="2021-10-13T15:07:25.952" v="1106" actId="255"/>
          <ac:cxnSpMkLst>
            <pc:docMk/>
            <pc:sldMk cId="2397289024" sldId="384"/>
            <ac:cxnSpMk id="11" creationId="{1FC7641A-7839-F648-A197-63E48BD1C9BB}"/>
          </ac:cxnSpMkLst>
        </pc:cxnChg>
      </pc:sldChg>
      <pc:sldChg chg="modSp mod">
        <pc:chgData name="Birkline, Robert" userId="fb0c2e8e-73af-4d32-aee8-ae7302401b58" providerId="ADAL" clId="{D5754A2A-9E5D-F745-A95C-2D2A4161A548}" dt="2021-10-13T15:08:37.872" v="1128" actId="1076"/>
        <pc:sldMkLst>
          <pc:docMk/>
          <pc:sldMk cId="518245222" sldId="385"/>
        </pc:sldMkLst>
        <pc:picChg chg="mod">
          <ac:chgData name="Birkline, Robert" userId="fb0c2e8e-73af-4d32-aee8-ae7302401b58" providerId="ADAL" clId="{D5754A2A-9E5D-F745-A95C-2D2A4161A548}" dt="2021-10-13T15:08:28.402" v="1126" actId="14100"/>
          <ac:picMkLst>
            <pc:docMk/>
            <pc:sldMk cId="518245222" sldId="385"/>
            <ac:picMk id="3" creationId="{9940895F-42E5-5E41-9A70-5B58871FCC3D}"/>
          </ac:picMkLst>
        </pc:picChg>
        <pc:picChg chg="mod">
          <ac:chgData name="Birkline, Robert" userId="fb0c2e8e-73af-4d32-aee8-ae7302401b58" providerId="ADAL" clId="{D5754A2A-9E5D-F745-A95C-2D2A4161A548}" dt="2021-10-13T15:08:37.872" v="1128" actId="1076"/>
          <ac:picMkLst>
            <pc:docMk/>
            <pc:sldMk cId="518245222" sldId="385"/>
            <ac:picMk id="4" creationId="{03D5EFDD-0E68-EF45-88CE-4107C5684869}"/>
          </ac:picMkLst>
        </pc:picChg>
      </pc:sldChg>
      <pc:sldChg chg="modSp mod">
        <pc:chgData name="Birkline, Robert" userId="fb0c2e8e-73af-4d32-aee8-ae7302401b58" providerId="ADAL" clId="{D5754A2A-9E5D-F745-A95C-2D2A4161A548}" dt="2021-10-13T13:40:07.539" v="1020" actId="1076"/>
        <pc:sldMkLst>
          <pc:docMk/>
          <pc:sldMk cId="608348271" sldId="393"/>
        </pc:sldMkLst>
        <pc:spChg chg="mod">
          <ac:chgData name="Birkline, Robert" userId="fb0c2e8e-73af-4d32-aee8-ae7302401b58" providerId="ADAL" clId="{D5754A2A-9E5D-F745-A95C-2D2A4161A548}" dt="2021-10-13T13:40:01.792" v="1019" actId="403"/>
          <ac:spMkLst>
            <pc:docMk/>
            <pc:sldMk cId="608348271" sldId="393"/>
            <ac:spMk id="2" creationId="{79778318-DB91-EE49-B504-D26CCC31C105}"/>
          </ac:spMkLst>
        </pc:spChg>
        <pc:spChg chg="mod">
          <ac:chgData name="Birkline, Robert" userId="fb0c2e8e-73af-4d32-aee8-ae7302401b58" providerId="ADAL" clId="{D5754A2A-9E5D-F745-A95C-2D2A4161A548}" dt="2021-10-13T13:39:52.245" v="1016" actId="1076"/>
          <ac:spMkLst>
            <pc:docMk/>
            <pc:sldMk cId="608348271" sldId="393"/>
            <ac:spMk id="7" creationId="{12AAB8A6-603A-BF4D-8D71-E53E20236403}"/>
          </ac:spMkLst>
        </pc:spChg>
        <pc:spChg chg="mod">
          <ac:chgData name="Birkline, Robert" userId="fb0c2e8e-73af-4d32-aee8-ae7302401b58" providerId="ADAL" clId="{D5754A2A-9E5D-F745-A95C-2D2A4161A548}" dt="2021-10-13T13:39:48.797" v="1015" actId="1076"/>
          <ac:spMkLst>
            <pc:docMk/>
            <pc:sldMk cId="608348271" sldId="393"/>
            <ac:spMk id="8" creationId="{E263F9AA-82F3-D846-90FB-C646AA1D9751}"/>
          </ac:spMkLst>
        </pc:spChg>
        <pc:spChg chg="mod">
          <ac:chgData name="Birkline, Robert" userId="fb0c2e8e-73af-4d32-aee8-ae7302401b58" providerId="ADAL" clId="{D5754A2A-9E5D-F745-A95C-2D2A4161A548}" dt="2021-10-13T13:40:07.539" v="1020" actId="1076"/>
          <ac:spMkLst>
            <pc:docMk/>
            <pc:sldMk cId="608348271" sldId="393"/>
            <ac:spMk id="9" creationId="{C4D8A317-33A3-0146-A304-AB9785B07F95}"/>
          </ac:spMkLst>
        </pc:spChg>
        <pc:spChg chg="mod">
          <ac:chgData name="Birkline, Robert" userId="fb0c2e8e-73af-4d32-aee8-ae7302401b58" providerId="ADAL" clId="{D5754A2A-9E5D-F745-A95C-2D2A4161A548}" dt="2021-10-13T13:39:56.473" v="1018" actId="1076"/>
          <ac:spMkLst>
            <pc:docMk/>
            <pc:sldMk cId="608348271" sldId="393"/>
            <ac:spMk id="10" creationId="{9331976E-68F7-7849-A925-E4D82E584ADE}"/>
          </ac:spMkLst>
        </pc:spChg>
      </pc:sldChg>
      <pc:sldChg chg="modSp mod">
        <pc:chgData name="Birkline, Robert" userId="fb0c2e8e-73af-4d32-aee8-ae7302401b58" providerId="ADAL" clId="{D5754A2A-9E5D-F745-A95C-2D2A4161A548}" dt="2021-10-13T15:09:41.614" v="1189" actId="1036"/>
        <pc:sldMkLst>
          <pc:docMk/>
          <pc:sldMk cId="1215668370" sldId="401"/>
        </pc:sldMkLst>
        <pc:spChg chg="mod">
          <ac:chgData name="Birkline, Robert" userId="fb0c2e8e-73af-4d32-aee8-ae7302401b58" providerId="ADAL" clId="{D5754A2A-9E5D-F745-A95C-2D2A4161A548}" dt="2021-10-13T15:09:41.614" v="1189" actId="1036"/>
          <ac:spMkLst>
            <pc:docMk/>
            <pc:sldMk cId="1215668370" sldId="401"/>
            <ac:spMk id="4" creationId="{D4F44A80-6347-FA4D-B32B-FCEF7A5AD38D}"/>
          </ac:spMkLst>
        </pc:spChg>
        <pc:picChg chg="mod">
          <ac:chgData name="Birkline, Robert" userId="fb0c2e8e-73af-4d32-aee8-ae7302401b58" providerId="ADAL" clId="{D5754A2A-9E5D-F745-A95C-2D2A4161A548}" dt="2021-10-13T15:09:36.359" v="1174" actId="1036"/>
          <ac:picMkLst>
            <pc:docMk/>
            <pc:sldMk cId="1215668370" sldId="401"/>
            <ac:picMk id="3" creationId="{CD71C294-F2C1-C340-8BDC-3D8ECB6F80B8}"/>
          </ac:picMkLst>
        </pc:picChg>
      </pc:sldChg>
      <pc:sldChg chg="modSp mod">
        <pc:chgData name="Birkline, Robert" userId="fb0c2e8e-73af-4d32-aee8-ae7302401b58" providerId="ADAL" clId="{D5754A2A-9E5D-F745-A95C-2D2A4161A548}" dt="2021-10-13T15:09:10.228" v="1149" actId="14100"/>
        <pc:sldMkLst>
          <pc:docMk/>
          <pc:sldMk cId="3172605527" sldId="402"/>
        </pc:sldMkLst>
        <pc:picChg chg="mod">
          <ac:chgData name="Birkline, Robert" userId="fb0c2e8e-73af-4d32-aee8-ae7302401b58" providerId="ADAL" clId="{D5754A2A-9E5D-F745-A95C-2D2A4161A548}" dt="2021-10-13T15:08:49.128" v="1130" actId="14100"/>
          <ac:picMkLst>
            <pc:docMk/>
            <pc:sldMk cId="3172605527" sldId="402"/>
            <ac:picMk id="3" creationId="{33C2A37E-5C7F-FD4E-9547-C64D441C26D0}"/>
          </ac:picMkLst>
        </pc:picChg>
        <pc:picChg chg="mod">
          <ac:chgData name="Birkline, Robert" userId="fb0c2e8e-73af-4d32-aee8-ae7302401b58" providerId="ADAL" clId="{D5754A2A-9E5D-F745-A95C-2D2A4161A548}" dt="2021-10-13T15:09:10.228" v="1149" actId="14100"/>
          <ac:picMkLst>
            <pc:docMk/>
            <pc:sldMk cId="3172605527" sldId="402"/>
            <ac:picMk id="4" creationId="{50334D01-61D8-324A-BE44-8BC9E7E76E88}"/>
          </ac:picMkLst>
        </pc:picChg>
      </pc:sldChg>
      <pc:sldChg chg="modSp mod">
        <pc:chgData name="Birkline, Robert" userId="fb0c2e8e-73af-4d32-aee8-ae7302401b58" providerId="ADAL" clId="{D5754A2A-9E5D-F745-A95C-2D2A4161A548}" dt="2021-10-13T15:10:02.392" v="1206" actId="1035"/>
        <pc:sldMkLst>
          <pc:docMk/>
          <pc:sldMk cId="107280184" sldId="403"/>
        </pc:sldMkLst>
        <pc:picChg chg="mod">
          <ac:chgData name="Birkline, Robert" userId="fb0c2e8e-73af-4d32-aee8-ae7302401b58" providerId="ADAL" clId="{D5754A2A-9E5D-F745-A95C-2D2A4161A548}" dt="2021-10-13T15:10:02.392" v="1206" actId="1035"/>
          <ac:picMkLst>
            <pc:docMk/>
            <pc:sldMk cId="107280184" sldId="403"/>
            <ac:picMk id="4" creationId="{5EB1424F-805A-8A43-BC03-78ADEEB59FE2}"/>
          </ac:picMkLst>
        </pc:picChg>
        <pc:picChg chg="mod">
          <ac:chgData name="Birkline, Robert" userId="fb0c2e8e-73af-4d32-aee8-ae7302401b58" providerId="ADAL" clId="{D5754A2A-9E5D-F745-A95C-2D2A4161A548}" dt="2021-10-13T15:09:59.051" v="1202" actId="14100"/>
          <ac:picMkLst>
            <pc:docMk/>
            <pc:sldMk cId="107280184" sldId="403"/>
            <ac:picMk id="5" creationId="{5C4214B8-B2F0-B645-A893-7BAF8234E8F2}"/>
          </ac:picMkLst>
        </pc:picChg>
      </pc:sldChg>
      <pc:sldChg chg="addSp delSp modSp mod">
        <pc:chgData name="Birkline, Robert" userId="fb0c2e8e-73af-4d32-aee8-ae7302401b58" providerId="ADAL" clId="{D5754A2A-9E5D-F745-A95C-2D2A4161A548}" dt="2021-10-13T15:19:04.782" v="1225"/>
        <pc:sldMkLst>
          <pc:docMk/>
          <pc:sldMk cId="103231991" sldId="404"/>
        </pc:sldMkLst>
        <pc:spChg chg="add del mod">
          <ac:chgData name="Birkline, Robert" userId="fb0c2e8e-73af-4d32-aee8-ae7302401b58" providerId="ADAL" clId="{D5754A2A-9E5D-F745-A95C-2D2A4161A548}" dt="2021-10-13T15:19:04.782" v="1225"/>
          <ac:spMkLst>
            <pc:docMk/>
            <pc:sldMk cId="103231991" sldId="404"/>
            <ac:spMk id="2" creationId="{D50DFE4C-B9DE-A845-BCF7-224A611EB8C0}"/>
          </ac:spMkLst>
        </pc:spChg>
        <pc:spChg chg="mod">
          <ac:chgData name="Birkline, Robert" userId="fb0c2e8e-73af-4d32-aee8-ae7302401b58" providerId="ADAL" clId="{D5754A2A-9E5D-F745-A95C-2D2A4161A548}" dt="2021-10-13T15:10:29.697" v="1210" actId="404"/>
          <ac:spMkLst>
            <pc:docMk/>
            <pc:sldMk cId="103231991" sldId="404"/>
            <ac:spMk id="3" creationId="{AEA32A15-58F6-3E4A-8DDA-F8AB30437F4C}"/>
          </ac:spMkLst>
        </pc:spChg>
        <pc:spChg chg="mod">
          <ac:chgData name="Birkline, Robert" userId="fb0c2e8e-73af-4d32-aee8-ae7302401b58" providerId="ADAL" clId="{D5754A2A-9E5D-F745-A95C-2D2A4161A548}" dt="2021-10-13T15:10:29.697" v="1210" actId="404"/>
          <ac:spMkLst>
            <pc:docMk/>
            <pc:sldMk cId="103231991" sldId="404"/>
            <ac:spMk id="4" creationId="{883412D8-E639-E249-B871-569889AC4318}"/>
          </ac:spMkLst>
        </pc:spChg>
        <pc:picChg chg="mod">
          <ac:chgData name="Birkline, Robert" userId="fb0c2e8e-73af-4d32-aee8-ae7302401b58" providerId="ADAL" clId="{D5754A2A-9E5D-F745-A95C-2D2A4161A548}" dt="2021-10-13T15:10:14.113" v="1208" actId="14100"/>
          <ac:picMkLst>
            <pc:docMk/>
            <pc:sldMk cId="103231991" sldId="404"/>
            <ac:picMk id="5" creationId="{F5821BB5-B247-7E4F-B3ED-0D166CF3A468}"/>
          </ac:picMkLst>
        </pc:picChg>
      </pc:sldChg>
      <pc:sldChg chg="addSp delSp modSp mod">
        <pc:chgData name="Birkline, Robert" userId="fb0c2e8e-73af-4d32-aee8-ae7302401b58" providerId="ADAL" clId="{D5754A2A-9E5D-F745-A95C-2D2A4161A548}" dt="2021-10-13T15:04:34.498" v="1084" actId="1076"/>
        <pc:sldMkLst>
          <pc:docMk/>
          <pc:sldMk cId="805060897" sldId="406"/>
        </pc:sldMkLst>
        <pc:spChg chg="mod">
          <ac:chgData name="Birkline, Robert" userId="fb0c2e8e-73af-4d32-aee8-ae7302401b58" providerId="ADAL" clId="{D5754A2A-9E5D-F745-A95C-2D2A4161A548}" dt="2021-10-13T13:13:05.132" v="111" actId="1076"/>
          <ac:spMkLst>
            <pc:docMk/>
            <pc:sldMk cId="805060897" sldId="406"/>
            <ac:spMk id="2" creationId="{D6610694-F4F9-8A4B-B1A0-CB144AB534FB}"/>
          </ac:spMkLst>
        </pc:spChg>
        <pc:spChg chg="mod">
          <ac:chgData name="Birkline, Robert" userId="fb0c2e8e-73af-4d32-aee8-ae7302401b58" providerId="ADAL" clId="{D5754A2A-9E5D-F745-A95C-2D2A4161A548}" dt="2021-10-13T15:04:34.498" v="1084" actId="1076"/>
          <ac:spMkLst>
            <pc:docMk/>
            <pc:sldMk cId="805060897" sldId="406"/>
            <ac:spMk id="9" creationId="{28960880-4DA1-914D-A69C-2D4C14586A2A}"/>
          </ac:spMkLst>
        </pc:spChg>
        <pc:picChg chg="add mod">
          <ac:chgData name="Birkline, Robert" userId="fb0c2e8e-73af-4d32-aee8-ae7302401b58" providerId="ADAL" clId="{D5754A2A-9E5D-F745-A95C-2D2A4161A548}" dt="2021-10-13T13:13:24.690" v="118" actId="1076"/>
          <ac:picMkLst>
            <pc:docMk/>
            <pc:sldMk cId="805060897" sldId="406"/>
            <ac:picMk id="4" creationId="{B80E8665-3FD4-4C41-9625-E2542D564217}"/>
          </ac:picMkLst>
        </pc:picChg>
        <pc:picChg chg="add mod">
          <ac:chgData name="Birkline, Robert" userId="fb0c2e8e-73af-4d32-aee8-ae7302401b58" providerId="ADAL" clId="{D5754A2A-9E5D-F745-A95C-2D2A4161A548}" dt="2021-10-13T15:04:29.908" v="1083" actId="1076"/>
          <ac:picMkLst>
            <pc:docMk/>
            <pc:sldMk cId="805060897" sldId="406"/>
            <ac:picMk id="6" creationId="{648B11EB-2343-FF48-BEB2-8BE35306DFCB}"/>
          </ac:picMkLst>
        </pc:picChg>
        <pc:picChg chg="del mod">
          <ac:chgData name="Birkline, Robert" userId="fb0c2e8e-73af-4d32-aee8-ae7302401b58" providerId="ADAL" clId="{D5754A2A-9E5D-F745-A95C-2D2A4161A548}" dt="2021-10-13T13:13:28.378" v="119" actId="478"/>
          <ac:picMkLst>
            <pc:docMk/>
            <pc:sldMk cId="805060897" sldId="406"/>
            <ac:picMk id="8" creationId="{5F07E8E9-E353-074F-B7B3-0ECC41B1717B}"/>
          </ac:picMkLst>
        </pc:picChg>
        <pc:picChg chg="del">
          <ac:chgData name="Birkline, Robert" userId="fb0c2e8e-73af-4d32-aee8-ae7302401b58" providerId="ADAL" clId="{D5754A2A-9E5D-F745-A95C-2D2A4161A548}" dt="2021-10-13T13:12:46.933" v="106" actId="478"/>
          <ac:picMkLst>
            <pc:docMk/>
            <pc:sldMk cId="805060897" sldId="406"/>
            <ac:picMk id="20" creationId="{F9C96787-0C37-8C43-B98D-DD0EBDC575EC}"/>
          </ac:picMkLst>
        </pc:picChg>
      </pc:sldChg>
      <pc:sldChg chg="addSp delSp modSp mod">
        <pc:chgData name="Birkline, Robert" userId="fb0c2e8e-73af-4d32-aee8-ae7302401b58" providerId="ADAL" clId="{D5754A2A-9E5D-F745-A95C-2D2A4161A548}" dt="2021-10-13T15:05:02.483" v="1086" actId="1076"/>
        <pc:sldMkLst>
          <pc:docMk/>
          <pc:sldMk cId="963476639" sldId="407"/>
        </pc:sldMkLst>
        <pc:spChg chg="mod">
          <ac:chgData name="Birkline, Robert" userId="fb0c2e8e-73af-4d32-aee8-ae7302401b58" providerId="ADAL" clId="{D5754A2A-9E5D-F745-A95C-2D2A4161A548}" dt="2021-10-13T13:13:42.273" v="123" actId="1076"/>
          <ac:spMkLst>
            <pc:docMk/>
            <pc:sldMk cId="963476639" sldId="407"/>
            <ac:spMk id="9" creationId="{486D84EA-2BCA-564C-A6B1-B223740685E0}"/>
          </ac:spMkLst>
        </pc:spChg>
        <pc:spChg chg="mod">
          <ac:chgData name="Birkline, Robert" userId="fb0c2e8e-73af-4d32-aee8-ae7302401b58" providerId="ADAL" clId="{D5754A2A-9E5D-F745-A95C-2D2A4161A548}" dt="2021-10-13T15:04:20.175" v="1081" actId="1076"/>
          <ac:spMkLst>
            <pc:docMk/>
            <pc:sldMk cId="963476639" sldId="407"/>
            <ac:spMk id="10" creationId="{5E6C6893-F9BE-A147-834D-0B0D078624E1}"/>
          </ac:spMkLst>
        </pc:spChg>
        <pc:spChg chg="mod">
          <ac:chgData name="Birkline, Robert" userId="fb0c2e8e-73af-4d32-aee8-ae7302401b58" providerId="ADAL" clId="{D5754A2A-9E5D-F745-A95C-2D2A4161A548}" dt="2021-10-13T15:05:02.483" v="1086" actId="1076"/>
          <ac:spMkLst>
            <pc:docMk/>
            <pc:sldMk cId="963476639" sldId="407"/>
            <ac:spMk id="14" creationId="{CDA4CBC0-44B2-7E4E-ABE6-7317C645E5A8}"/>
          </ac:spMkLst>
        </pc:spChg>
        <pc:picChg chg="add mod">
          <ac:chgData name="Birkline, Robert" userId="fb0c2e8e-73af-4d32-aee8-ae7302401b58" providerId="ADAL" clId="{D5754A2A-9E5D-F745-A95C-2D2A4161A548}" dt="2021-10-13T15:04:15.094" v="1080" actId="1076"/>
          <ac:picMkLst>
            <pc:docMk/>
            <pc:sldMk cId="963476639" sldId="407"/>
            <ac:picMk id="3" creationId="{D5F75BBC-935E-6647-A554-C26512D11F6C}"/>
          </ac:picMkLst>
        </pc:picChg>
        <pc:picChg chg="add mod">
          <ac:chgData name="Birkline, Robert" userId="fb0c2e8e-73af-4d32-aee8-ae7302401b58" providerId="ADAL" clId="{D5754A2A-9E5D-F745-A95C-2D2A4161A548}" dt="2021-10-13T15:04:06.421" v="1079" actId="1076"/>
          <ac:picMkLst>
            <pc:docMk/>
            <pc:sldMk cId="963476639" sldId="407"/>
            <ac:picMk id="5" creationId="{8E92F5F4-2726-244C-A57D-146DDEE2D874}"/>
          </ac:picMkLst>
        </pc:picChg>
        <pc:picChg chg="del">
          <ac:chgData name="Birkline, Robert" userId="fb0c2e8e-73af-4d32-aee8-ae7302401b58" providerId="ADAL" clId="{D5754A2A-9E5D-F745-A95C-2D2A4161A548}" dt="2021-10-13T13:13:31.302" v="120" actId="478"/>
          <ac:picMkLst>
            <pc:docMk/>
            <pc:sldMk cId="963476639" sldId="407"/>
            <ac:picMk id="8" creationId="{777D774B-D987-E147-A85A-3D13083A05B6}"/>
          </ac:picMkLst>
        </pc:picChg>
        <pc:picChg chg="del">
          <ac:chgData name="Birkline, Robert" userId="fb0c2e8e-73af-4d32-aee8-ae7302401b58" providerId="ADAL" clId="{D5754A2A-9E5D-F745-A95C-2D2A4161A548}" dt="2021-10-13T13:14:07.349" v="139" actId="478"/>
          <ac:picMkLst>
            <pc:docMk/>
            <pc:sldMk cId="963476639" sldId="407"/>
            <ac:picMk id="13" creationId="{09AE5FC3-9808-AB40-AFBE-F482FC9D40F8}"/>
          </ac:picMkLst>
        </pc:picChg>
      </pc:sldChg>
      <pc:sldChg chg="addSp delSp modSp mod">
        <pc:chgData name="Birkline, Robert" userId="fb0c2e8e-73af-4d32-aee8-ae7302401b58" providerId="ADAL" clId="{D5754A2A-9E5D-F745-A95C-2D2A4161A548}" dt="2021-10-13T13:12:39.988" v="105" actId="1076"/>
        <pc:sldMkLst>
          <pc:docMk/>
          <pc:sldMk cId="3376926371" sldId="408"/>
        </pc:sldMkLst>
        <pc:spChg chg="mod">
          <ac:chgData name="Birkline, Robert" userId="fb0c2e8e-73af-4d32-aee8-ae7302401b58" providerId="ADAL" clId="{D5754A2A-9E5D-F745-A95C-2D2A4161A548}" dt="2021-10-13T13:12:22.813" v="102" actId="1076"/>
          <ac:spMkLst>
            <pc:docMk/>
            <pc:sldMk cId="3376926371" sldId="408"/>
            <ac:spMk id="19" creationId="{F44D2257-3CA1-D841-9267-98D183040334}"/>
          </ac:spMkLst>
        </pc:spChg>
        <pc:spChg chg="mod">
          <ac:chgData name="Birkline, Robert" userId="fb0c2e8e-73af-4d32-aee8-ae7302401b58" providerId="ADAL" clId="{D5754A2A-9E5D-F745-A95C-2D2A4161A548}" dt="2021-10-13T13:11:52.748" v="91" actId="1076"/>
          <ac:spMkLst>
            <pc:docMk/>
            <pc:sldMk cId="3376926371" sldId="408"/>
            <ac:spMk id="20" creationId="{75C3ED46-D2BE-9A47-B2B3-E8FFD6C661E4}"/>
          </ac:spMkLst>
        </pc:spChg>
        <pc:picChg chg="add mod">
          <ac:chgData name="Birkline, Robert" userId="fb0c2e8e-73af-4d32-aee8-ae7302401b58" providerId="ADAL" clId="{D5754A2A-9E5D-F745-A95C-2D2A4161A548}" dt="2021-10-13T13:12:10.612" v="98" actId="1076"/>
          <ac:picMkLst>
            <pc:docMk/>
            <pc:sldMk cId="3376926371" sldId="408"/>
            <ac:picMk id="3" creationId="{32803EB1-4E16-FE4C-96D3-C5E84090055D}"/>
          </ac:picMkLst>
        </pc:picChg>
        <pc:picChg chg="add mod">
          <ac:chgData name="Birkline, Robert" userId="fb0c2e8e-73af-4d32-aee8-ae7302401b58" providerId="ADAL" clId="{D5754A2A-9E5D-F745-A95C-2D2A4161A548}" dt="2021-10-13T13:12:13.447" v="99" actId="1076"/>
          <ac:picMkLst>
            <pc:docMk/>
            <pc:sldMk cId="3376926371" sldId="408"/>
            <ac:picMk id="5" creationId="{DCD32318-E92A-5E40-9885-3DDBE4559F75}"/>
          </ac:picMkLst>
        </pc:picChg>
        <pc:picChg chg="mod">
          <ac:chgData name="Birkline, Robert" userId="fb0c2e8e-73af-4d32-aee8-ae7302401b58" providerId="ADAL" clId="{D5754A2A-9E5D-F745-A95C-2D2A4161A548}" dt="2021-10-13T13:12:29.126" v="103" actId="14100"/>
          <ac:picMkLst>
            <pc:docMk/>
            <pc:sldMk cId="3376926371" sldId="408"/>
            <ac:picMk id="14" creationId="{7E9395B6-A772-9A43-96DE-9EA6716F4AC7}"/>
          </ac:picMkLst>
        </pc:picChg>
        <pc:picChg chg="del">
          <ac:chgData name="Birkline, Robert" userId="fb0c2e8e-73af-4d32-aee8-ae7302401b58" providerId="ADAL" clId="{D5754A2A-9E5D-F745-A95C-2D2A4161A548}" dt="2021-10-13T13:10:44.171" v="60" actId="478"/>
          <ac:picMkLst>
            <pc:docMk/>
            <pc:sldMk cId="3376926371" sldId="408"/>
            <ac:picMk id="17" creationId="{5D300277-E8B7-0B4B-ADEF-DF7D683E34DC}"/>
          </ac:picMkLst>
        </pc:picChg>
        <pc:picChg chg="del">
          <ac:chgData name="Birkline, Robert" userId="fb0c2e8e-73af-4d32-aee8-ae7302401b58" providerId="ADAL" clId="{D5754A2A-9E5D-F745-A95C-2D2A4161A548}" dt="2021-10-13T13:10:43" v="59" actId="478"/>
          <ac:picMkLst>
            <pc:docMk/>
            <pc:sldMk cId="3376926371" sldId="408"/>
            <ac:picMk id="22" creationId="{94C472C8-E05F-ED4A-B25B-22DCD0267867}"/>
          </ac:picMkLst>
        </pc:picChg>
        <pc:picChg chg="mod">
          <ac:chgData name="Birkline, Robert" userId="fb0c2e8e-73af-4d32-aee8-ae7302401b58" providerId="ADAL" clId="{D5754A2A-9E5D-F745-A95C-2D2A4161A548}" dt="2021-10-13T13:12:39.988" v="105" actId="1076"/>
          <ac:picMkLst>
            <pc:docMk/>
            <pc:sldMk cId="3376926371" sldId="408"/>
            <ac:picMk id="24" creationId="{1A97C868-0BD4-DD40-8480-6BB10E92A610}"/>
          </ac:picMkLst>
        </pc:picChg>
      </pc:sldChg>
      <pc:sldChg chg="addSp delSp modSp add mod">
        <pc:chgData name="Birkline, Robert" userId="fb0c2e8e-73af-4d32-aee8-ae7302401b58" providerId="ADAL" clId="{D5754A2A-9E5D-F745-A95C-2D2A4161A548}" dt="2021-10-13T18:35:57.027" v="1255" actId="767"/>
        <pc:sldMkLst>
          <pc:docMk/>
          <pc:sldMk cId="2558289674" sldId="409"/>
        </pc:sldMkLst>
        <pc:spChg chg="del">
          <ac:chgData name="Birkline, Robert" userId="fb0c2e8e-73af-4d32-aee8-ae7302401b58" providerId="ADAL" clId="{D5754A2A-9E5D-F745-A95C-2D2A4161A548}" dt="2021-10-13T12:48:56.078" v="2" actId="478"/>
          <ac:spMkLst>
            <pc:docMk/>
            <pc:sldMk cId="2558289674" sldId="409"/>
            <ac:spMk id="2" creationId="{2E072C9D-5BC8-F543-9F5E-B0CC12EF6B44}"/>
          </ac:spMkLst>
        </pc:spChg>
        <pc:spChg chg="del">
          <ac:chgData name="Birkline, Robert" userId="fb0c2e8e-73af-4d32-aee8-ae7302401b58" providerId="ADAL" clId="{D5754A2A-9E5D-F745-A95C-2D2A4161A548}" dt="2021-10-13T12:48:58.261" v="3" actId="478"/>
          <ac:spMkLst>
            <pc:docMk/>
            <pc:sldMk cId="2558289674" sldId="409"/>
            <ac:spMk id="3" creationId="{C52662D7-A8EE-9E49-943A-1A3F161A3236}"/>
          </ac:spMkLst>
        </pc:spChg>
        <pc:spChg chg="add del mod">
          <ac:chgData name="Birkline, Robert" userId="fb0c2e8e-73af-4d32-aee8-ae7302401b58" providerId="ADAL" clId="{D5754A2A-9E5D-F745-A95C-2D2A4161A548}" dt="2021-10-13T12:50:50.417" v="43"/>
          <ac:spMkLst>
            <pc:docMk/>
            <pc:sldMk cId="2558289674" sldId="409"/>
            <ac:spMk id="4" creationId="{12725F76-BC3B-EB4C-A3F3-289808ECC656}"/>
          </ac:spMkLst>
        </pc:spChg>
        <pc:spChg chg="mod">
          <ac:chgData name="Birkline, Robert" userId="fb0c2e8e-73af-4d32-aee8-ae7302401b58" providerId="ADAL" clId="{D5754A2A-9E5D-F745-A95C-2D2A4161A548}" dt="2021-10-13T13:34:13.354" v="851" actId="20577"/>
          <ac:spMkLst>
            <pc:docMk/>
            <pc:sldMk cId="2558289674" sldId="409"/>
            <ac:spMk id="12" creationId="{A695F7ED-C3EB-3D44-9DF8-49A3BFFD8D00}"/>
          </ac:spMkLst>
        </pc:spChg>
        <pc:spChg chg="add mod">
          <ac:chgData name="Birkline, Robert" userId="fb0c2e8e-73af-4d32-aee8-ae7302401b58" providerId="ADAL" clId="{D5754A2A-9E5D-F745-A95C-2D2A4161A548}" dt="2021-10-13T13:33:16.534" v="810" actId="1076"/>
          <ac:spMkLst>
            <pc:docMk/>
            <pc:sldMk cId="2558289674" sldId="409"/>
            <ac:spMk id="20" creationId="{ED0A498A-A355-3046-8075-5BDF995D9AE9}"/>
          </ac:spMkLst>
        </pc:spChg>
        <pc:spChg chg="add mod">
          <ac:chgData name="Birkline, Robert" userId="fb0c2e8e-73af-4d32-aee8-ae7302401b58" providerId="ADAL" clId="{D5754A2A-9E5D-F745-A95C-2D2A4161A548}" dt="2021-10-13T13:33:11.459" v="809" actId="1038"/>
          <ac:spMkLst>
            <pc:docMk/>
            <pc:sldMk cId="2558289674" sldId="409"/>
            <ac:spMk id="21" creationId="{F084B880-94DE-9B43-A0CE-744392603747}"/>
          </ac:spMkLst>
        </pc:spChg>
        <pc:spChg chg="add mod">
          <ac:chgData name="Birkline, Robert" userId="fb0c2e8e-73af-4d32-aee8-ae7302401b58" providerId="ADAL" clId="{D5754A2A-9E5D-F745-A95C-2D2A4161A548}" dt="2021-10-13T13:33:02.252" v="802" actId="1076"/>
          <ac:spMkLst>
            <pc:docMk/>
            <pc:sldMk cId="2558289674" sldId="409"/>
            <ac:spMk id="24" creationId="{9EB1D373-D66B-AD4E-A65F-EB8C7AAD8BAD}"/>
          </ac:spMkLst>
        </pc:spChg>
        <pc:spChg chg="add mod">
          <ac:chgData name="Birkline, Robert" userId="fb0c2e8e-73af-4d32-aee8-ae7302401b58" providerId="ADAL" clId="{D5754A2A-9E5D-F745-A95C-2D2A4161A548}" dt="2021-10-13T13:33:19.500" v="811" actId="1076"/>
          <ac:spMkLst>
            <pc:docMk/>
            <pc:sldMk cId="2558289674" sldId="409"/>
            <ac:spMk id="27" creationId="{76077F28-E830-224E-90A1-6CC0FE5BDF3C}"/>
          </ac:spMkLst>
        </pc:spChg>
        <pc:spChg chg="add del mod">
          <ac:chgData name="Birkline, Robert" userId="fb0c2e8e-73af-4d32-aee8-ae7302401b58" providerId="ADAL" clId="{D5754A2A-9E5D-F745-A95C-2D2A4161A548}" dt="2021-10-13T13:22:32.108" v="486"/>
          <ac:spMkLst>
            <pc:docMk/>
            <pc:sldMk cId="2558289674" sldId="409"/>
            <ac:spMk id="28" creationId="{2514AA17-C14A-BA40-B632-8151ACD9E2B5}"/>
          </ac:spMkLst>
        </pc:spChg>
        <pc:spChg chg="add del mod">
          <ac:chgData name="Birkline, Robert" userId="fb0c2e8e-73af-4d32-aee8-ae7302401b58" providerId="ADAL" clId="{D5754A2A-9E5D-F745-A95C-2D2A4161A548}" dt="2021-10-13T13:25:16.338" v="582" actId="478"/>
          <ac:spMkLst>
            <pc:docMk/>
            <pc:sldMk cId="2558289674" sldId="409"/>
            <ac:spMk id="29" creationId="{30DA4266-CBB5-1A47-9110-0CAA9355E2FB}"/>
          </ac:spMkLst>
        </pc:spChg>
        <pc:spChg chg="add mod">
          <ac:chgData name="Birkline, Robert" userId="fb0c2e8e-73af-4d32-aee8-ae7302401b58" providerId="ADAL" clId="{D5754A2A-9E5D-F745-A95C-2D2A4161A548}" dt="2021-10-13T13:36:08.604" v="908" actId="255"/>
          <ac:spMkLst>
            <pc:docMk/>
            <pc:sldMk cId="2558289674" sldId="409"/>
            <ac:spMk id="30" creationId="{6D27BFBC-104A-3345-9EF0-EC09E516AA03}"/>
          </ac:spMkLst>
        </pc:spChg>
        <pc:spChg chg="add mod">
          <ac:chgData name="Birkline, Robert" userId="fb0c2e8e-73af-4d32-aee8-ae7302401b58" providerId="ADAL" clId="{D5754A2A-9E5D-F745-A95C-2D2A4161A548}" dt="2021-10-13T16:18:35.380" v="1254" actId="20577"/>
          <ac:spMkLst>
            <pc:docMk/>
            <pc:sldMk cId="2558289674" sldId="409"/>
            <ac:spMk id="34" creationId="{27C85B39-718E-A44D-9AEC-577AA6CE9E6E}"/>
          </ac:spMkLst>
        </pc:spChg>
        <pc:spChg chg="add mod">
          <ac:chgData name="Birkline, Robert" userId="fb0c2e8e-73af-4d32-aee8-ae7302401b58" providerId="ADAL" clId="{D5754A2A-9E5D-F745-A95C-2D2A4161A548}" dt="2021-10-13T13:37:42.544" v="940" actId="20577"/>
          <ac:spMkLst>
            <pc:docMk/>
            <pc:sldMk cId="2558289674" sldId="409"/>
            <ac:spMk id="38" creationId="{8EFA1269-0192-9342-A193-919250570BEB}"/>
          </ac:spMkLst>
        </pc:spChg>
        <pc:spChg chg="add mod">
          <ac:chgData name="Birkline, Robert" userId="fb0c2e8e-73af-4d32-aee8-ae7302401b58" providerId="ADAL" clId="{D5754A2A-9E5D-F745-A95C-2D2A4161A548}" dt="2021-10-13T14:42:20.403" v="1073" actId="313"/>
          <ac:spMkLst>
            <pc:docMk/>
            <pc:sldMk cId="2558289674" sldId="409"/>
            <ac:spMk id="72" creationId="{959BF5BC-6C2C-1744-A15E-7E2E8EBE0BA3}"/>
          </ac:spMkLst>
        </pc:spChg>
        <pc:spChg chg="add mod">
          <ac:chgData name="Birkline, Robert" userId="fb0c2e8e-73af-4d32-aee8-ae7302401b58" providerId="ADAL" clId="{D5754A2A-9E5D-F745-A95C-2D2A4161A548}" dt="2021-10-13T13:38:40.123" v="1011" actId="20577"/>
          <ac:spMkLst>
            <pc:docMk/>
            <pc:sldMk cId="2558289674" sldId="409"/>
            <ac:spMk id="80" creationId="{C28DA726-7F44-0E40-A0F9-0365F5F3895A}"/>
          </ac:spMkLst>
        </pc:spChg>
        <pc:spChg chg="add mod">
          <ac:chgData name="Birkline, Robert" userId="fb0c2e8e-73af-4d32-aee8-ae7302401b58" providerId="ADAL" clId="{D5754A2A-9E5D-F745-A95C-2D2A4161A548}" dt="2021-10-13T18:35:57.027" v="1255" actId="767"/>
          <ac:spMkLst>
            <pc:docMk/>
            <pc:sldMk cId="2558289674" sldId="409"/>
            <ac:spMk id="81" creationId="{EF36162C-7187-4644-B115-7B76AB7E4B9C}"/>
          </ac:spMkLst>
        </pc:spChg>
        <pc:grpChg chg="del">
          <ac:chgData name="Birkline, Robert" userId="fb0c2e8e-73af-4d32-aee8-ae7302401b58" providerId="ADAL" clId="{D5754A2A-9E5D-F745-A95C-2D2A4161A548}" dt="2021-10-13T12:49:01.822" v="5" actId="478"/>
          <ac:grpSpMkLst>
            <pc:docMk/>
            <pc:sldMk cId="2558289674" sldId="409"/>
            <ac:grpSpMk id="15" creationId="{2B707E89-BB7D-984A-9226-61A2F1F47C27}"/>
          </ac:grpSpMkLst>
        </pc:grpChg>
        <pc:picChg chg="add mod">
          <ac:chgData name="Birkline, Robert" userId="fb0c2e8e-73af-4d32-aee8-ae7302401b58" providerId="ADAL" clId="{D5754A2A-9E5D-F745-A95C-2D2A4161A548}" dt="2021-10-13T13:32:53.503" v="800" actId="1076"/>
          <ac:picMkLst>
            <pc:docMk/>
            <pc:sldMk cId="2558289674" sldId="409"/>
            <ac:picMk id="6" creationId="{ADAA7C81-54DC-A346-A1F6-0E33A1CB73CB}"/>
          </ac:picMkLst>
        </pc:picChg>
        <pc:picChg chg="del">
          <ac:chgData name="Birkline, Robert" userId="fb0c2e8e-73af-4d32-aee8-ae7302401b58" providerId="ADAL" clId="{D5754A2A-9E5D-F745-A95C-2D2A4161A548}" dt="2021-10-13T12:49:03.420" v="6" actId="478"/>
          <ac:picMkLst>
            <pc:docMk/>
            <pc:sldMk cId="2558289674" sldId="409"/>
            <ac:picMk id="8" creationId="{D6195972-A806-5943-8D2C-DA0D9FA9AE55}"/>
          </ac:picMkLst>
        </pc:picChg>
        <pc:picChg chg="add mod">
          <ac:chgData name="Birkline, Robert" userId="fb0c2e8e-73af-4d32-aee8-ae7302401b58" providerId="ADAL" clId="{D5754A2A-9E5D-F745-A95C-2D2A4161A548}" dt="2021-10-13T13:32:57.861" v="801" actId="1076"/>
          <ac:picMkLst>
            <pc:docMk/>
            <pc:sldMk cId="2558289674" sldId="409"/>
            <ac:picMk id="13" creationId="{BF7E64FB-3396-964A-90A5-5A0DE59922B8}"/>
          </ac:picMkLst>
        </pc:picChg>
        <pc:picChg chg="add del mod">
          <ac:chgData name="Birkline, Robert" userId="fb0c2e8e-73af-4d32-aee8-ae7302401b58" providerId="ADAL" clId="{D5754A2A-9E5D-F745-A95C-2D2A4161A548}" dt="2021-10-13T13:15:52.606" v="160" actId="478"/>
          <ac:picMkLst>
            <pc:docMk/>
            <pc:sldMk cId="2558289674" sldId="409"/>
            <ac:picMk id="14" creationId="{ADD5BB9B-05A2-554C-B99E-20EDEEDDA72D}"/>
          </ac:picMkLst>
        </pc:picChg>
        <pc:picChg chg="add del mod">
          <ac:chgData name="Birkline, Robert" userId="fb0c2e8e-73af-4d32-aee8-ae7302401b58" providerId="ADAL" clId="{D5754A2A-9E5D-F745-A95C-2D2A4161A548}" dt="2021-10-13T12:51:41.557" v="53" actId="478"/>
          <ac:picMkLst>
            <pc:docMk/>
            <pc:sldMk cId="2558289674" sldId="409"/>
            <ac:picMk id="16" creationId="{AE50D6E4-0F45-7A48-9EC9-828537AA838A}"/>
          </ac:picMkLst>
        </pc:picChg>
        <pc:picChg chg="add del mod">
          <ac:chgData name="Birkline, Robert" userId="fb0c2e8e-73af-4d32-aee8-ae7302401b58" providerId="ADAL" clId="{D5754A2A-9E5D-F745-A95C-2D2A4161A548}" dt="2021-10-13T12:51:56.002" v="56" actId="478"/>
          <ac:picMkLst>
            <pc:docMk/>
            <pc:sldMk cId="2558289674" sldId="409"/>
            <ac:picMk id="17" creationId="{09AFEEF9-BB96-514D-A6C2-0B23AE9EE369}"/>
          </ac:picMkLst>
        </pc:picChg>
        <pc:picChg chg="add del mod">
          <ac:chgData name="Birkline, Robert" userId="fb0c2e8e-73af-4d32-aee8-ae7302401b58" providerId="ADAL" clId="{D5754A2A-9E5D-F745-A95C-2D2A4161A548}" dt="2021-10-13T13:15:38.093" v="155" actId="478"/>
          <ac:picMkLst>
            <pc:docMk/>
            <pc:sldMk cId="2558289674" sldId="409"/>
            <ac:picMk id="18" creationId="{4493E1BA-CC61-DC44-B5F8-B747A758F0AF}"/>
          </ac:picMkLst>
        </pc:picChg>
        <pc:picChg chg="add mod">
          <ac:chgData name="Birkline, Robert" userId="fb0c2e8e-73af-4d32-aee8-ae7302401b58" providerId="ADAL" clId="{D5754A2A-9E5D-F745-A95C-2D2A4161A548}" dt="2021-10-13T13:36:38.104" v="914" actId="14100"/>
          <ac:picMkLst>
            <pc:docMk/>
            <pc:sldMk cId="2558289674" sldId="409"/>
            <ac:picMk id="19" creationId="{18E777F1-33BE-454C-9E28-6CB206EAD422}"/>
          </ac:picMkLst>
        </pc:picChg>
        <pc:cxnChg chg="del mod">
          <ac:chgData name="Birkline, Robert" userId="fb0c2e8e-73af-4d32-aee8-ae7302401b58" providerId="ADAL" clId="{D5754A2A-9E5D-F745-A95C-2D2A4161A548}" dt="2021-10-13T12:48:59.656" v="4" actId="478"/>
          <ac:cxnSpMkLst>
            <pc:docMk/>
            <pc:sldMk cId="2558289674" sldId="409"/>
            <ac:cxnSpMk id="11" creationId="{1FC7641A-7839-F648-A197-63E48BD1C9BB}"/>
          </ac:cxnSpMkLst>
        </pc:cxnChg>
        <pc:cxnChg chg="add mod">
          <ac:chgData name="Birkline, Robert" userId="fb0c2e8e-73af-4d32-aee8-ae7302401b58" providerId="ADAL" clId="{D5754A2A-9E5D-F745-A95C-2D2A4161A548}" dt="2021-10-13T13:33:11.459" v="809" actId="1038"/>
          <ac:cxnSpMkLst>
            <pc:docMk/>
            <pc:sldMk cId="2558289674" sldId="409"/>
            <ac:cxnSpMk id="23" creationId="{7604352C-1A7A-1747-8AB6-887337D9E5B6}"/>
          </ac:cxnSpMkLst>
        </pc:cxnChg>
        <pc:cxnChg chg="add mod">
          <ac:chgData name="Birkline, Robert" userId="fb0c2e8e-73af-4d32-aee8-ae7302401b58" providerId="ADAL" clId="{D5754A2A-9E5D-F745-A95C-2D2A4161A548}" dt="2021-10-13T13:33:02.252" v="802" actId="1076"/>
          <ac:cxnSpMkLst>
            <pc:docMk/>
            <pc:sldMk cId="2558289674" sldId="409"/>
            <ac:cxnSpMk id="31" creationId="{EC507937-4FB0-374C-96F6-48558DFA93FB}"/>
          </ac:cxnSpMkLst>
        </pc:cxnChg>
        <pc:cxnChg chg="add mod">
          <ac:chgData name="Birkline, Robert" userId="fb0c2e8e-73af-4d32-aee8-ae7302401b58" providerId="ADAL" clId="{D5754A2A-9E5D-F745-A95C-2D2A4161A548}" dt="2021-10-13T13:32:50.042" v="799" actId="1076"/>
          <ac:cxnSpMkLst>
            <pc:docMk/>
            <pc:sldMk cId="2558289674" sldId="409"/>
            <ac:cxnSpMk id="40" creationId="{B32FC762-2624-C342-AB5E-AB43523B42D6}"/>
          </ac:cxnSpMkLst>
        </pc:cxnChg>
        <pc:cxnChg chg="add mod">
          <ac:chgData name="Birkline, Robert" userId="fb0c2e8e-73af-4d32-aee8-ae7302401b58" providerId="ADAL" clId="{D5754A2A-9E5D-F745-A95C-2D2A4161A548}" dt="2021-10-13T13:32:50.042" v="799" actId="1076"/>
          <ac:cxnSpMkLst>
            <pc:docMk/>
            <pc:sldMk cId="2558289674" sldId="409"/>
            <ac:cxnSpMk id="43" creationId="{5AD51F5C-FEB5-BB4E-AE61-378FF72CF50D}"/>
          </ac:cxnSpMkLst>
        </pc:cxnChg>
        <pc:cxnChg chg="add mod">
          <ac:chgData name="Birkline, Robert" userId="fb0c2e8e-73af-4d32-aee8-ae7302401b58" providerId="ADAL" clId="{D5754A2A-9E5D-F745-A95C-2D2A4161A548}" dt="2021-10-13T13:36:15.528" v="909" actId="14100"/>
          <ac:cxnSpMkLst>
            <pc:docMk/>
            <pc:sldMk cId="2558289674" sldId="409"/>
            <ac:cxnSpMk id="46" creationId="{B20D6F29-A728-4148-820B-B30576998C48}"/>
          </ac:cxnSpMkLst>
        </pc:cxnChg>
      </pc:sldChg>
      <pc:sldChg chg="addSp delSp modSp add del mod">
        <pc:chgData name="Birkline, Robert" userId="fb0c2e8e-73af-4d32-aee8-ae7302401b58" providerId="ADAL" clId="{D5754A2A-9E5D-F745-A95C-2D2A4161A548}" dt="2021-10-13T13:34:30.367" v="853" actId="2696"/>
        <pc:sldMkLst>
          <pc:docMk/>
          <pc:sldMk cId="3246730330" sldId="410"/>
        </pc:sldMkLst>
        <pc:spChg chg="del">
          <ac:chgData name="Birkline, Robert" userId="fb0c2e8e-73af-4d32-aee8-ae7302401b58" providerId="ADAL" clId="{D5754A2A-9E5D-F745-A95C-2D2A4161A548}" dt="2021-10-13T12:49:15.719" v="7" actId="478"/>
          <ac:spMkLst>
            <pc:docMk/>
            <pc:sldMk cId="3246730330" sldId="410"/>
            <ac:spMk id="2" creationId="{2E072C9D-5BC8-F543-9F5E-B0CC12EF6B44}"/>
          </ac:spMkLst>
        </pc:spChg>
        <pc:spChg chg="del">
          <ac:chgData name="Birkline, Robert" userId="fb0c2e8e-73af-4d32-aee8-ae7302401b58" providerId="ADAL" clId="{D5754A2A-9E5D-F745-A95C-2D2A4161A548}" dt="2021-10-13T12:49:15.719" v="7" actId="478"/>
          <ac:spMkLst>
            <pc:docMk/>
            <pc:sldMk cId="3246730330" sldId="410"/>
            <ac:spMk id="3" creationId="{C52662D7-A8EE-9E49-943A-1A3F161A3236}"/>
          </ac:spMkLst>
        </pc:spChg>
        <pc:spChg chg="mod">
          <ac:chgData name="Birkline, Robert" userId="fb0c2e8e-73af-4d32-aee8-ae7302401b58" providerId="ADAL" clId="{D5754A2A-9E5D-F745-A95C-2D2A4161A548}" dt="2021-10-13T12:49:34.404" v="28" actId="20577"/>
          <ac:spMkLst>
            <pc:docMk/>
            <pc:sldMk cId="3246730330" sldId="410"/>
            <ac:spMk id="12" creationId="{A695F7ED-C3EB-3D44-9DF8-49A3BFFD8D00}"/>
          </ac:spMkLst>
        </pc:spChg>
        <pc:grpChg chg="del">
          <ac:chgData name="Birkline, Robert" userId="fb0c2e8e-73af-4d32-aee8-ae7302401b58" providerId="ADAL" clId="{D5754A2A-9E5D-F745-A95C-2D2A4161A548}" dt="2021-10-13T12:49:15.719" v="7" actId="478"/>
          <ac:grpSpMkLst>
            <pc:docMk/>
            <pc:sldMk cId="3246730330" sldId="410"/>
            <ac:grpSpMk id="15" creationId="{2B707E89-BB7D-984A-9226-61A2F1F47C27}"/>
          </ac:grpSpMkLst>
        </pc:grpChg>
        <pc:picChg chg="del">
          <ac:chgData name="Birkline, Robert" userId="fb0c2e8e-73af-4d32-aee8-ae7302401b58" providerId="ADAL" clId="{D5754A2A-9E5D-F745-A95C-2D2A4161A548}" dt="2021-10-13T12:49:15.719" v="7" actId="478"/>
          <ac:picMkLst>
            <pc:docMk/>
            <pc:sldMk cId="3246730330" sldId="410"/>
            <ac:picMk id="8" creationId="{D6195972-A806-5943-8D2C-DA0D9FA9AE55}"/>
          </ac:picMkLst>
        </pc:picChg>
        <pc:picChg chg="add mod">
          <ac:chgData name="Birkline, Robert" userId="fb0c2e8e-73af-4d32-aee8-ae7302401b58" providerId="ADAL" clId="{D5754A2A-9E5D-F745-A95C-2D2A4161A548}" dt="2021-10-13T12:50:15.151" v="36"/>
          <ac:picMkLst>
            <pc:docMk/>
            <pc:sldMk cId="3246730330" sldId="410"/>
            <ac:picMk id="13" creationId="{BD19CCC0-C799-FA48-9256-CDE86198A1D7}"/>
          </ac:picMkLst>
        </pc:picChg>
        <pc:picChg chg="add mod">
          <ac:chgData name="Birkline, Robert" userId="fb0c2e8e-73af-4d32-aee8-ae7302401b58" providerId="ADAL" clId="{D5754A2A-9E5D-F745-A95C-2D2A4161A548}" dt="2021-10-13T12:51:01.511" v="47" actId="1076"/>
          <ac:picMkLst>
            <pc:docMk/>
            <pc:sldMk cId="3246730330" sldId="410"/>
            <ac:picMk id="14" creationId="{10D8676D-4193-BC4F-AB5D-193462EC1AEF}"/>
          </ac:picMkLst>
        </pc:picChg>
        <pc:picChg chg="add mod">
          <ac:chgData name="Birkline, Robert" userId="fb0c2e8e-73af-4d32-aee8-ae7302401b58" providerId="ADAL" clId="{D5754A2A-9E5D-F745-A95C-2D2A4161A548}" dt="2021-10-13T12:51:22.435" v="50" actId="1076"/>
          <ac:picMkLst>
            <pc:docMk/>
            <pc:sldMk cId="3246730330" sldId="410"/>
            <ac:picMk id="16" creationId="{BE3D579F-E983-3142-8BBE-E832376B7480}"/>
          </ac:picMkLst>
        </pc:picChg>
        <pc:cxnChg chg="del mod">
          <ac:chgData name="Birkline, Robert" userId="fb0c2e8e-73af-4d32-aee8-ae7302401b58" providerId="ADAL" clId="{D5754A2A-9E5D-F745-A95C-2D2A4161A548}" dt="2021-10-13T12:49:15.719" v="7" actId="478"/>
          <ac:cxnSpMkLst>
            <pc:docMk/>
            <pc:sldMk cId="3246730330" sldId="410"/>
            <ac:cxnSpMk id="11" creationId="{1FC7641A-7839-F648-A197-63E48BD1C9BB}"/>
          </ac:cxnSpMkLst>
        </pc:cxnChg>
      </pc:sldChg>
      <pc:sldChg chg="addSp delSp modSp add mod">
        <pc:chgData name="Birkline, Robert" userId="fb0c2e8e-73af-4d32-aee8-ae7302401b58" providerId="ADAL" clId="{D5754A2A-9E5D-F745-A95C-2D2A4161A548}" dt="2021-10-13T14:42:33.759" v="1075" actId="313"/>
        <pc:sldMkLst>
          <pc:docMk/>
          <pc:sldMk cId="3184621291" sldId="411"/>
        </pc:sldMkLst>
        <pc:spChg chg="mod">
          <ac:chgData name="Birkline, Robert" userId="fb0c2e8e-73af-4d32-aee8-ae7302401b58" providerId="ADAL" clId="{D5754A2A-9E5D-F745-A95C-2D2A4161A548}" dt="2021-10-13T13:35:59.742" v="907" actId="255"/>
          <ac:spMkLst>
            <pc:docMk/>
            <pc:sldMk cId="3184621291" sldId="411"/>
            <ac:spMk id="30" creationId="{6D27BFBC-104A-3345-9EF0-EC09E516AA03}"/>
          </ac:spMkLst>
        </pc:spChg>
        <pc:spChg chg="mod">
          <ac:chgData name="Birkline, Robert" userId="fb0c2e8e-73af-4d32-aee8-ae7302401b58" providerId="ADAL" clId="{D5754A2A-9E5D-F745-A95C-2D2A4161A548}" dt="2021-10-13T13:35:26.574" v="865" actId="20577"/>
          <ac:spMkLst>
            <pc:docMk/>
            <pc:sldMk cId="3184621291" sldId="411"/>
            <ac:spMk id="38" creationId="{8EFA1269-0192-9342-A193-919250570BEB}"/>
          </ac:spMkLst>
        </pc:spChg>
        <pc:spChg chg="mod">
          <ac:chgData name="Birkline, Robert" userId="fb0c2e8e-73af-4d32-aee8-ae7302401b58" providerId="ADAL" clId="{D5754A2A-9E5D-F745-A95C-2D2A4161A548}" dt="2021-10-13T14:42:33.759" v="1075" actId="313"/>
          <ac:spMkLst>
            <pc:docMk/>
            <pc:sldMk cId="3184621291" sldId="411"/>
            <ac:spMk id="72" creationId="{959BF5BC-6C2C-1744-A15E-7E2E8EBE0BA3}"/>
          </ac:spMkLst>
        </pc:spChg>
        <pc:picChg chg="add mod">
          <ac:chgData name="Birkline, Robert" userId="fb0c2e8e-73af-4d32-aee8-ae7302401b58" providerId="ADAL" clId="{D5754A2A-9E5D-F745-A95C-2D2A4161A548}" dt="2021-10-13T13:36:56.819" v="917" actId="1076"/>
          <ac:picMkLst>
            <pc:docMk/>
            <pc:sldMk cId="3184621291" sldId="411"/>
            <ac:picMk id="3" creationId="{5CA81CFC-F91C-A94E-87D1-B3113033A0B6}"/>
          </ac:picMkLst>
        </pc:picChg>
        <pc:picChg chg="del">
          <ac:chgData name="Birkline, Robert" userId="fb0c2e8e-73af-4d32-aee8-ae7302401b58" providerId="ADAL" clId="{D5754A2A-9E5D-F745-A95C-2D2A4161A548}" dt="2021-10-13T13:34:33.944" v="854" actId="478"/>
          <ac:picMkLst>
            <pc:docMk/>
            <pc:sldMk cId="3184621291" sldId="411"/>
            <ac:picMk id="19" creationId="{18E777F1-33BE-454C-9E28-6CB206EAD422}"/>
          </ac:picMkLst>
        </pc:picChg>
      </pc:sldChg>
    </pc:docChg>
  </pc:docChgLst>
  <pc:docChgLst>
    <pc:chgData name="Trippel, Diane" userId="S::dtrippel@cougarnet.uh.edu::edfff4cc-8f7c-42b2-8c90-b67a14e42aed" providerId="AD" clId="Web-{7719FE48-494A-9918-EE1E-19DC2382A497}"/>
    <pc:docChg chg="modSld">
      <pc:chgData name="Trippel, Diane" userId="S::dtrippel@cougarnet.uh.edu::edfff4cc-8f7c-42b2-8c90-b67a14e42aed" providerId="AD" clId="Web-{7719FE48-494A-9918-EE1E-19DC2382A497}" dt="2021-10-14T17:21:57.246" v="2" actId="20577"/>
      <pc:docMkLst>
        <pc:docMk/>
      </pc:docMkLst>
      <pc:sldChg chg="modSp">
        <pc:chgData name="Trippel, Diane" userId="S::dtrippel@cougarnet.uh.edu::edfff4cc-8f7c-42b2-8c90-b67a14e42aed" providerId="AD" clId="Web-{7719FE48-494A-9918-EE1E-19DC2382A497}" dt="2021-10-14T17:21:57.246" v="2" actId="20577"/>
        <pc:sldMkLst>
          <pc:docMk/>
          <pc:sldMk cId="1382424443" sldId="308"/>
        </pc:sldMkLst>
        <pc:spChg chg="mod">
          <ac:chgData name="Trippel, Diane" userId="S::dtrippel@cougarnet.uh.edu::edfff4cc-8f7c-42b2-8c90-b67a14e42aed" providerId="AD" clId="Web-{7719FE48-494A-9918-EE1E-19DC2382A497}" dt="2021-10-14T17:21:57.246" v="2" actId="20577"/>
          <ac:spMkLst>
            <pc:docMk/>
            <pc:sldMk cId="1382424443" sldId="308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40DB1-5B4F-0448-A274-BC6EBD7D8E6C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919E8-D673-074B-9F47-92C351C3F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37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25714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1pPr>
    <a:lvl2pPr marL="725714" algn="l" defTabSz="725714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2pPr>
    <a:lvl3pPr marL="1451427" algn="l" defTabSz="725714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3pPr>
    <a:lvl4pPr marL="2177141" algn="l" defTabSz="725714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4pPr>
    <a:lvl5pPr marL="2902854" algn="l" defTabSz="725714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5pPr>
    <a:lvl6pPr marL="3628568" algn="l" defTabSz="725714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6pPr>
    <a:lvl7pPr marL="4354281" algn="l" defTabSz="725714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7pPr>
    <a:lvl8pPr marL="5079995" algn="l" defTabSz="725714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8pPr>
    <a:lvl9pPr marL="5805708" algn="l" defTabSz="725714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Where we are, where we are headed and how we are going to get there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919E8-D673-074B-9F47-92C351C3F7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19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919E8-D673-074B-9F47-92C351C3F7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2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919E8-D673-074B-9F47-92C351C3F7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77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919E8-D673-074B-9F47-92C351C3F7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39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Governance: good not evil…need policy</a:t>
            </a:r>
            <a:r>
              <a:rPr lang="en-US" baseline="0"/>
              <a:t> include procurement</a:t>
            </a:r>
          </a:p>
          <a:p>
            <a:r>
              <a:rPr lang="en-US" baseline="0"/>
              <a:t>Shapes the entire environmental</a:t>
            </a:r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919E8-D673-074B-9F47-92C351C3F7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07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Governance: good not evil…need policy</a:t>
            </a:r>
            <a:r>
              <a:rPr lang="en-US" baseline="0"/>
              <a:t> include procurement</a:t>
            </a:r>
          </a:p>
          <a:p>
            <a:r>
              <a:rPr lang="en-US" baseline="0"/>
              <a:t>Shapes the entire environmental</a:t>
            </a:r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919E8-D673-074B-9F47-92C351C3F7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64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Governance: good not evil…need policy</a:t>
            </a:r>
            <a:r>
              <a:rPr lang="en-US" baseline="0"/>
              <a:t> include procurement</a:t>
            </a:r>
          </a:p>
          <a:p>
            <a:r>
              <a:rPr lang="en-US" baseline="0"/>
              <a:t>Shapes the entire environmental</a:t>
            </a:r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919E8-D673-074B-9F47-92C351C3F7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05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919E8-D673-074B-9F47-92C351C3F7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02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919E8-D673-074B-9F47-92C351C3F7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56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Governance: good not evil…need policy</a:t>
            </a:r>
            <a:r>
              <a:rPr lang="en-US" baseline="0"/>
              <a:t> include procurement</a:t>
            </a:r>
          </a:p>
          <a:p>
            <a:r>
              <a:rPr lang="en-US" baseline="0"/>
              <a:t>Shapes the entire environmental</a:t>
            </a:r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919E8-D673-074B-9F47-92C351C3F7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35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Governance: good not evil…need policy</a:t>
            </a:r>
            <a:r>
              <a:rPr lang="en-US" baseline="0"/>
              <a:t> include procurement</a:t>
            </a:r>
          </a:p>
          <a:p>
            <a:r>
              <a:rPr lang="en-US" baseline="0"/>
              <a:t>Shapes the entire environmental</a:t>
            </a:r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919E8-D673-074B-9F47-92C351C3F7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70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Governance: good not evil…need policy</a:t>
            </a:r>
            <a:r>
              <a:rPr lang="en-US" baseline="0"/>
              <a:t> include procurement</a:t>
            </a:r>
          </a:p>
          <a:p>
            <a:r>
              <a:rPr lang="en-US" baseline="0"/>
              <a:t>Shapes the entire environmental</a:t>
            </a:r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919E8-D673-074B-9F47-92C351C3F7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57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919E8-D673-074B-9F47-92C351C3F7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76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919E8-D673-074B-9F47-92C351C3F7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42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6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2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24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36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48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60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73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85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97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FDCF-70AD-154A-ACFC-4AA1C6B6E289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9A84-EB80-1841-B80F-23048B13C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0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FDCF-70AD-154A-ACFC-4AA1C6B6E289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9A84-EB80-1841-B80F-23048B13C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65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58"/>
            <a:ext cx="226314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8"/>
            <a:ext cx="662178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FDCF-70AD-154A-ACFC-4AA1C6B6E289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9A84-EB80-1841-B80F-23048B13C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76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FDCF-70AD-154A-ACFC-4AA1C6B6E289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9A84-EB80-1841-B80F-23048B13C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15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8"/>
            <a:ext cx="8549640" cy="1543685"/>
          </a:xfrm>
        </p:spPr>
        <p:txBody>
          <a:bodyPr anchor="t"/>
          <a:lstStyle>
            <a:lvl1pPr algn="l">
              <a:defRPr sz="18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928">
                <a:solidFill>
                  <a:schemeClr val="tx1">
                    <a:tint val="75000"/>
                  </a:schemeClr>
                </a:solidFill>
              </a:defRPr>
            </a:lvl1pPr>
            <a:lvl2pPr marL="212169" indent="0">
              <a:buNone/>
              <a:defRPr sz="836">
                <a:solidFill>
                  <a:schemeClr val="tx1">
                    <a:tint val="75000"/>
                  </a:schemeClr>
                </a:solidFill>
              </a:defRPr>
            </a:lvl2pPr>
            <a:lvl3pPr marL="424339" indent="0">
              <a:buNone/>
              <a:defRPr sz="743">
                <a:solidFill>
                  <a:schemeClr val="tx1">
                    <a:tint val="75000"/>
                  </a:schemeClr>
                </a:solidFill>
              </a:defRPr>
            </a:lvl3pPr>
            <a:lvl4pPr marL="636508" indent="0">
              <a:buNone/>
              <a:defRPr sz="650">
                <a:solidFill>
                  <a:schemeClr val="tx1">
                    <a:tint val="75000"/>
                  </a:schemeClr>
                </a:solidFill>
              </a:defRPr>
            </a:lvl4pPr>
            <a:lvl5pPr marL="848678" indent="0">
              <a:buNone/>
              <a:defRPr sz="650">
                <a:solidFill>
                  <a:schemeClr val="tx1">
                    <a:tint val="75000"/>
                  </a:schemeClr>
                </a:solidFill>
              </a:defRPr>
            </a:lvl5pPr>
            <a:lvl6pPr marL="1060847" indent="0">
              <a:buNone/>
              <a:defRPr sz="650">
                <a:solidFill>
                  <a:schemeClr val="tx1">
                    <a:tint val="75000"/>
                  </a:schemeClr>
                </a:solidFill>
              </a:defRPr>
            </a:lvl6pPr>
            <a:lvl7pPr marL="1273016" indent="0">
              <a:buNone/>
              <a:defRPr sz="650">
                <a:solidFill>
                  <a:schemeClr val="tx1">
                    <a:tint val="75000"/>
                  </a:schemeClr>
                </a:solidFill>
              </a:defRPr>
            </a:lvl7pPr>
            <a:lvl8pPr marL="1485186" indent="0">
              <a:buNone/>
              <a:defRPr sz="650">
                <a:solidFill>
                  <a:schemeClr val="tx1">
                    <a:tint val="75000"/>
                  </a:schemeClr>
                </a:solidFill>
              </a:defRPr>
            </a:lvl8pPr>
            <a:lvl9pPr marL="1697355" indent="0">
              <a:buNone/>
              <a:defRPr sz="6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FDCF-70AD-154A-ACFC-4AA1C6B6E289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9A84-EB80-1841-B80F-23048B13C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52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2"/>
            <a:ext cx="4442460" cy="5129425"/>
          </a:xfrm>
        </p:spPr>
        <p:txBody>
          <a:bodyPr/>
          <a:lstStyle>
            <a:lvl1pPr>
              <a:defRPr sz="1299"/>
            </a:lvl1pPr>
            <a:lvl2pPr>
              <a:defRPr sz="1114"/>
            </a:lvl2pPr>
            <a:lvl3pPr>
              <a:defRPr sz="928"/>
            </a:lvl3pPr>
            <a:lvl4pPr>
              <a:defRPr sz="836"/>
            </a:lvl4pPr>
            <a:lvl5pPr>
              <a:defRPr sz="836"/>
            </a:lvl5pPr>
            <a:lvl6pPr>
              <a:defRPr sz="836"/>
            </a:lvl6pPr>
            <a:lvl7pPr>
              <a:defRPr sz="836"/>
            </a:lvl7pPr>
            <a:lvl8pPr>
              <a:defRPr sz="836"/>
            </a:lvl8pPr>
            <a:lvl9pPr>
              <a:defRPr sz="8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2"/>
            <a:ext cx="4442460" cy="5129425"/>
          </a:xfrm>
        </p:spPr>
        <p:txBody>
          <a:bodyPr/>
          <a:lstStyle>
            <a:lvl1pPr>
              <a:defRPr sz="1299"/>
            </a:lvl1pPr>
            <a:lvl2pPr>
              <a:defRPr sz="1114"/>
            </a:lvl2pPr>
            <a:lvl3pPr>
              <a:defRPr sz="928"/>
            </a:lvl3pPr>
            <a:lvl4pPr>
              <a:defRPr sz="836"/>
            </a:lvl4pPr>
            <a:lvl5pPr>
              <a:defRPr sz="836"/>
            </a:lvl5pPr>
            <a:lvl6pPr>
              <a:defRPr sz="836"/>
            </a:lvl6pPr>
            <a:lvl7pPr>
              <a:defRPr sz="836"/>
            </a:lvl7pPr>
            <a:lvl8pPr>
              <a:defRPr sz="836"/>
            </a:lvl8pPr>
            <a:lvl9pPr>
              <a:defRPr sz="8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FDCF-70AD-154A-ACFC-4AA1C6B6E289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9A84-EB80-1841-B80F-23048B13C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03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7" cy="725065"/>
          </a:xfrm>
        </p:spPr>
        <p:txBody>
          <a:bodyPr anchor="b"/>
          <a:lstStyle>
            <a:lvl1pPr marL="0" indent="0">
              <a:buNone/>
              <a:defRPr sz="1114" b="1"/>
            </a:lvl1pPr>
            <a:lvl2pPr marL="212169" indent="0">
              <a:buNone/>
              <a:defRPr sz="928" b="1"/>
            </a:lvl2pPr>
            <a:lvl3pPr marL="424339" indent="0">
              <a:buNone/>
              <a:defRPr sz="836" b="1"/>
            </a:lvl3pPr>
            <a:lvl4pPr marL="636508" indent="0">
              <a:buNone/>
              <a:defRPr sz="743" b="1"/>
            </a:lvl4pPr>
            <a:lvl5pPr marL="848678" indent="0">
              <a:buNone/>
              <a:defRPr sz="743" b="1"/>
            </a:lvl5pPr>
            <a:lvl6pPr marL="1060847" indent="0">
              <a:buNone/>
              <a:defRPr sz="743" b="1"/>
            </a:lvl6pPr>
            <a:lvl7pPr marL="1273016" indent="0">
              <a:buNone/>
              <a:defRPr sz="743" b="1"/>
            </a:lvl7pPr>
            <a:lvl8pPr marL="1485186" indent="0">
              <a:buNone/>
              <a:defRPr sz="743" b="1"/>
            </a:lvl8pPr>
            <a:lvl9pPr marL="1697355" indent="0">
              <a:buNone/>
              <a:defRPr sz="74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7" cy="4478126"/>
          </a:xfrm>
        </p:spPr>
        <p:txBody>
          <a:bodyPr/>
          <a:lstStyle>
            <a:lvl1pPr>
              <a:defRPr sz="1114"/>
            </a:lvl1pPr>
            <a:lvl2pPr>
              <a:defRPr sz="928"/>
            </a:lvl2pPr>
            <a:lvl3pPr>
              <a:defRPr sz="836"/>
            </a:lvl3pPr>
            <a:lvl4pPr>
              <a:defRPr sz="743"/>
            </a:lvl4pPr>
            <a:lvl5pPr>
              <a:defRPr sz="743"/>
            </a:lvl5pPr>
            <a:lvl6pPr>
              <a:defRPr sz="743"/>
            </a:lvl6pPr>
            <a:lvl7pPr>
              <a:defRPr sz="743"/>
            </a:lvl7pPr>
            <a:lvl8pPr>
              <a:defRPr sz="743"/>
            </a:lvl8pPr>
            <a:lvl9pPr>
              <a:defRPr sz="74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31" y="1739795"/>
            <a:ext cx="4445952" cy="725065"/>
          </a:xfrm>
        </p:spPr>
        <p:txBody>
          <a:bodyPr anchor="b"/>
          <a:lstStyle>
            <a:lvl1pPr marL="0" indent="0">
              <a:buNone/>
              <a:defRPr sz="1114" b="1"/>
            </a:lvl1pPr>
            <a:lvl2pPr marL="212169" indent="0">
              <a:buNone/>
              <a:defRPr sz="928" b="1"/>
            </a:lvl2pPr>
            <a:lvl3pPr marL="424339" indent="0">
              <a:buNone/>
              <a:defRPr sz="836" b="1"/>
            </a:lvl3pPr>
            <a:lvl4pPr marL="636508" indent="0">
              <a:buNone/>
              <a:defRPr sz="743" b="1"/>
            </a:lvl4pPr>
            <a:lvl5pPr marL="848678" indent="0">
              <a:buNone/>
              <a:defRPr sz="743" b="1"/>
            </a:lvl5pPr>
            <a:lvl6pPr marL="1060847" indent="0">
              <a:buNone/>
              <a:defRPr sz="743" b="1"/>
            </a:lvl6pPr>
            <a:lvl7pPr marL="1273016" indent="0">
              <a:buNone/>
              <a:defRPr sz="743" b="1"/>
            </a:lvl7pPr>
            <a:lvl8pPr marL="1485186" indent="0">
              <a:buNone/>
              <a:defRPr sz="743" b="1"/>
            </a:lvl8pPr>
            <a:lvl9pPr marL="1697355" indent="0">
              <a:buNone/>
              <a:defRPr sz="74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31" y="2464859"/>
            <a:ext cx="4445952" cy="4478126"/>
          </a:xfrm>
        </p:spPr>
        <p:txBody>
          <a:bodyPr/>
          <a:lstStyle>
            <a:lvl1pPr>
              <a:defRPr sz="1114"/>
            </a:lvl1pPr>
            <a:lvl2pPr>
              <a:defRPr sz="928"/>
            </a:lvl2pPr>
            <a:lvl3pPr>
              <a:defRPr sz="836"/>
            </a:lvl3pPr>
            <a:lvl4pPr>
              <a:defRPr sz="743"/>
            </a:lvl4pPr>
            <a:lvl5pPr>
              <a:defRPr sz="743"/>
            </a:lvl5pPr>
            <a:lvl6pPr>
              <a:defRPr sz="743"/>
            </a:lvl6pPr>
            <a:lvl7pPr>
              <a:defRPr sz="743"/>
            </a:lvl7pPr>
            <a:lvl8pPr>
              <a:defRPr sz="743"/>
            </a:lvl8pPr>
            <a:lvl9pPr>
              <a:defRPr sz="74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FDCF-70AD-154A-ACFC-4AA1C6B6E289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9A84-EB80-1841-B80F-23048B13C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3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FDCF-70AD-154A-ACFC-4AA1C6B6E289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9A84-EB80-1841-B80F-23048B13C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71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FDCF-70AD-154A-ACFC-4AA1C6B6E289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9A84-EB80-1841-B80F-23048B13C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6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3" y="309456"/>
            <a:ext cx="3309144" cy="1316991"/>
          </a:xfrm>
        </p:spPr>
        <p:txBody>
          <a:bodyPr anchor="b"/>
          <a:lstStyle>
            <a:lvl1pPr algn="l">
              <a:defRPr sz="9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61"/>
            <a:ext cx="5622926" cy="6633528"/>
          </a:xfrm>
        </p:spPr>
        <p:txBody>
          <a:bodyPr/>
          <a:lstStyle>
            <a:lvl1pPr>
              <a:defRPr sz="1485"/>
            </a:lvl1pPr>
            <a:lvl2pPr>
              <a:defRPr sz="1299"/>
            </a:lvl2pPr>
            <a:lvl3pPr>
              <a:defRPr sz="1114"/>
            </a:lvl3pPr>
            <a:lvl4pPr>
              <a:defRPr sz="928"/>
            </a:lvl4pPr>
            <a:lvl5pPr>
              <a:defRPr sz="928"/>
            </a:lvl5pPr>
            <a:lvl6pPr>
              <a:defRPr sz="928"/>
            </a:lvl6pPr>
            <a:lvl7pPr>
              <a:defRPr sz="928"/>
            </a:lvl7pPr>
            <a:lvl8pPr>
              <a:defRPr sz="928"/>
            </a:lvl8pPr>
            <a:lvl9pPr>
              <a:defRPr sz="9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3" y="1626451"/>
            <a:ext cx="3309144" cy="5316538"/>
          </a:xfrm>
        </p:spPr>
        <p:txBody>
          <a:bodyPr/>
          <a:lstStyle>
            <a:lvl1pPr marL="0" indent="0">
              <a:buNone/>
              <a:defRPr sz="650"/>
            </a:lvl1pPr>
            <a:lvl2pPr marL="212169" indent="0">
              <a:buNone/>
              <a:defRPr sz="557"/>
            </a:lvl2pPr>
            <a:lvl3pPr marL="424339" indent="0">
              <a:buNone/>
              <a:defRPr sz="464"/>
            </a:lvl3pPr>
            <a:lvl4pPr marL="636508" indent="0">
              <a:buNone/>
              <a:defRPr sz="417"/>
            </a:lvl4pPr>
            <a:lvl5pPr marL="848678" indent="0">
              <a:buNone/>
              <a:defRPr sz="417"/>
            </a:lvl5pPr>
            <a:lvl6pPr marL="1060847" indent="0">
              <a:buNone/>
              <a:defRPr sz="417"/>
            </a:lvl6pPr>
            <a:lvl7pPr marL="1273016" indent="0">
              <a:buNone/>
              <a:defRPr sz="417"/>
            </a:lvl7pPr>
            <a:lvl8pPr marL="1485186" indent="0">
              <a:buNone/>
              <a:defRPr sz="417"/>
            </a:lvl8pPr>
            <a:lvl9pPr marL="1697355" indent="0">
              <a:buNone/>
              <a:defRPr sz="41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FDCF-70AD-154A-ACFC-4AA1C6B6E289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9A84-EB80-1841-B80F-23048B13C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59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1"/>
            <a:ext cx="6035040" cy="642304"/>
          </a:xfrm>
        </p:spPr>
        <p:txBody>
          <a:bodyPr anchor="b"/>
          <a:lstStyle>
            <a:lvl1pPr algn="l">
              <a:defRPr sz="9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1485"/>
            </a:lvl1pPr>
            <a:lvl2pPr marL="212169" indent="0">
              <a:buNone/>
              <a:defRPr sz="1299"/>
            </a:lvl2pPr>
            <a:lvl3pPr marL="424339" indent="0">
              <a:buNone/>
              <a:defRPr sz="1114"/>
            </a:lvl3pPr>
            <a:lvl4pPr marL="636508" indent="0">
              <a:buNone/>
              <a:defRPr sz="928"/>
            </a:lvl4pPr>
            <a:lvl5pPr marL="848678" indent="0">
              <a:buNone/>
              <a:defRPr sz="928"/>
            </a:lvl5pPr>
            <a:lvl6pPr marL="1060847" indent="0">
              <a:buNone/>
              <a:defRPr sz="928"/>
            </a:lvl6pPr>
            <a:lvl7pPr marL="1273016" indent="0">
              <a:buNone/>
              <a:defRPr sz="928"/>
            </a:lvl7pPr>
            <a:lvl8pPr marL="1485186" indent="0">
              <a:buNone/>
              <a:defRPr sz="928"/>
            </a:lvl8pPr>
            <a:lvl9pPr marL="1697355" indent="0">
              <a:buNone/>
              <a:defRPr sz="92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5"/>
            <a:ext cx="6035040" cy="912178"/>
          </a:xfrm>
        </p:spPr>
        <p:txBody>
          <a:bodyPr/>
          <a:lstStyle>
            <a:lvl1pPr marL="0" indent="0">
              <a:buNone/>
              <a:defRPr sz="650"/>
            </a:lvl1pPr>
            <a:lvl2pPr marL="212169" indent="0">
              <a:buNone/>
              <a:defRPr sz="557"/>
            </a:lvl2pPr>
            <a:lvl3pPr marL="424339" indent="0">
              <a:buNone/>
              <a:defRPr sz="464"/>
            </a:lvl3pPr>
            <a:lvl4pPr marL="636508" indent="0">
              <a:buNone/>
              <a:defRPr sz="417"/>
            </a:lvl4pPr>
            <a:lvl5pPr marL="848678" indent="0">
              <a:buNone/>
              <a:defRPr sz="417"/>
            </a:lvl5pPr>
            <a:lvl6pPr marL="1060847" indent="0">
              <a:buNone/>
              <a:defRPr sz="417"/>
            </a:lvl6pPr>
            <a:lvl7pPr marL="1273016" indent="0">
              <a:buNone/>
              <a:defRPr sz="417"/>
            </a:lvl7pPr>
            <a:lvl8pPr marL="1485186" indent="0">
              <a:buNone/>
              <a:defRPr sz="417"/>
            </a:lvl8pPr>
            <a:lvl9pPr marL="1697355" indent="0">
              <a:buNone/>
              <a:defRPr sz="41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FDCF-70AD-154A-ACFC-4AA1C6B6E289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09A84-EB80-1841-B80F-23048B13C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8"/>
            <a:ext cx="905256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2"/>
            <a:ext cx="9052560" cy="5129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5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3FDCF-70AD-154A-ACFC-4AA1C6B6E289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5"/>
            <a:ext cx="31851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5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09A84-EB80-1841-B80F-23048B13C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7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2169" rtl="0" eaLnBrk="1" latinLnBrk="0" hangingPunct="1">
        <a:spcBef>
          <a:spcPct val="0"/>
        </a:spcBef>
        <a:buNone/>
        <a:defRPr sz="204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9127" indent="-159127" algn="l" defTabSz="212169" rtl="0" eaLnBrk="1" latinLnBrk="0" hangingPunct="1">
        <a:spcBef>
          <a:spcPct val="20000"/>
        </a:spcBef>
        <a:buFont typeface="Arial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44776" indent="-132606" algn="l" defTabSz="212169" rtl="0" eaLnBrk="1" latinLnBrk="0" hangingPunct="1">
        <a:spcBef>
          <a:spcPct val="20000"/>
        </a:spcBef>
        <a:buFont typeface="Arial"/>
        <a:buChar char="–"/>
        <a:defRPr sz="1299" kern="1200">
          <a:solidFill>
            <a:schemeClr val="tx1"/>
          </a:solidFill>
          <a:latin typeface="+mn-lt"/>
          <a:ea typeface="+mn-ea"/>
          <a:cs typeface="+mn-cs"/>
        </a:defRPr>
      </a:lvl2pPr>
      <a:lvl3pPr marL="530424" indent="-106085" algn="l" defTabSz="212169" rtl="0" eaLnBrk="1" latinLnBrk="0" hangingPunct="1">
        <a:spcBef>
          <a:spcPct val="20000"/>
        </a:spcBef>
        <a:buFont typeface="Arial"/>
        <a:buChar char="•"/>
        <a:defRPr sz="1114" kern="1200">
          <a:solidFill>
            <a:schemeClr val="tx1"/>
          </a:solidFill>
          <a:latin typeface="+mn-lt"/>
          <a:ea typeface="+mn-ea"/>
          <a:cs typeface="+mn-cs"/>
        </a:defRPr>
      </a:lvl3pPr>
      <a:lvl4pPr marL="742593" indent="-106085" algn="l" defTabSz="212169" rtl="0" eaLnBrk="1" latinLnBrk="0" hangingPunct="1">
        <a:spcBef>
          <a:spcPct val="20000"/>
        </a:spcBef>
        <a:buFont typeface="Arial"/>
        <a:buChar char="–"/>
        <a:defRPr sz="928" kern="1200">
          <a:solidFill>
            <a:schemeClr val="tx1"/>
          </a:solidFill>
          <a:latin typeface="+mn-lt"/>
          <a:ea typeface="+mn-ea"/>
          <a:cs typeface="+mn-cs"/>
        </a:defRPr>
      </a:lvl4pPr>
      <a:lvl5pPr marL="954763" indent="-106085" algn="l" defTabSz="212169" rtl="0" eaLnBrk="1" latinLnBrk="0" hangingPunct="1">
        <a:spcBef>
          <a:spcPct val="20000"/>
        </a:spcBef>
        <a:buFont typeface="Arial"/>
        <a:buChar char="»"/>
        <a:defRPr sz="928" kern="1200">
          <a:solidFill>
            <a:schemeClr val="tx1"/>
          </a:solidFill>
          <a:latin typeface="+mn-lt"/>
          <a:ea typeface="+mn-ea"/>
          <a:cs typeface="+mn-cs"/>
        </a:defRPr>
      </a:lvl5pPr>
      <a:lvl6pPr marL="1166932" indent="-106085" algn="l" defTabSz="212169" rtl="0" eaLnBrk="1" latinLnBrk="0" hangingPunct="1">
        <a:spcBef>
          <a:spcPct val="20000"/>
        </a:spcBef>
        <a:buFont typeface="Arial"/>
        <a:buChar char="•"/>
        <a:defRPr sz="928" kern="1200">
          <a:solidFill>
            <a:schemeClr val="tx1"/>
          </a:solidFill>
          <a:latin typeface="+mn-lt"/>
          <a:ea typeface="+mn-ea"/>
          <a:cs typeface="+mn-cs"/>
        </a:defRPr>
      </a:lvl6pPr>
      <a:lvl7pPr marL="1379101" indent="-106085" algn="l" defTabSz="212169" rtl="0" eaLnBrk="1" latinLnBrk="0" hangingPunct="1">
        <a:spcBef>
          <a:spcPct val="20000"/>
        </a:spcBef>
        <a:buFont typeface="Arial"/>
        <a:buChar char="•"/>
        <a:defRPr sz="928" kern="1200">
          <a:solidFill>
            <a:schemeClr val="tx1"/>
          </a:solidFill>
          <a:latin typeface="+mn-lt"/>
          <a:ea typeface="+mn-ea"/>
          <a:cs typeface="+mn-cs"/>
        </a:defRPr>
      </a:lvl7pPr>
      <a:lvl8pPr marL="1591271" indent="-106085" algn="l" defTabSz="212169" rtl="0" eaLnBrk="1" latinLnBrk="0" hangingPunct="1">
        <a:spcBef>
          <a:spcPct val="20000"/>
        </a:spcBef>
        <a:buFont typeface="Arial"/>
        <a:buChar char="•"/>
        <a:defRPr sz="928" kern="1200">
          <a:solidFill>
            <a:schemeClr val="tx1"/>
          </a:solidFill>
          <a:latin typeface="+mn-lt"/>
          <a:ea typeface="+mn-ea"/>
          <a:cs typeface="+mn-cs"/>
        </a:defRPr>
      </a:lvl8pPr>
      <a:lvl9pPr marL="1803440" indent="-106085" algn="l" defTabSz="212169" rtl="0" eaLnBrk="1" latinLnBrk="0" hangingPunct="1">
        <a:spcBef>
          <a:spcPct val="20000"/>
        </a:spcBef>
        <a:buFont typeface="Arial"/>
        <a:buChar char="•"/>
        <a:defRPr sz="9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2169" rtl="0" eaLnBrk="1" latinLnBrk="0" hangingPunct="1">
        <a:defRPr sz="836" kern="1200">
          <a:solidFill>
            <a:schemeClr val="tx1"/>
          </a:solidFill>
          <a:latin typeface="+mn-lt"/>
          <a:ea typeface="+mn-ea"/>
          <a:cs typeface="+mn-cs"/>
        </a:defRPr>
      </a:lvl1pPr>
      <a:lvl2pPr marL="212169" algn="l" defTabSz="212169" rtl="0" eaLnBrk="1" latinLnBrk="0" hangingPunct="1">
        <a:defRPr sz="836" kern="1200">
          <a:solidFill>
            <a:schemeClr val="tx1"/>
          </a:solidFill>
          <a:latin typeface="+mn-lt"/>
          <a:ea typeface="+mn-ea"/>
          <a:cs typeface="+mn-cs"/>
        </a:defRPr>
      </a:lvl2pPr>
      <a:lvl3pPr marL="424339" algn="l" defTabSz="212169" rtl="0" eaLnBrk="1" latinLnBrk="0" hangingPunct="1">
        <a:defRPr sz="836" kern="1200">
          <a:solidFill>
            <a:schemeClr val="tx1"/>
          </a:solidFill>
          <a:latin typeface="+mn-lt"/>
          <a:ea typeface="+mn-ea"/>
          <a:cs typeface="+mn-cs"/>
        </a:defRPr>
      </a:lvl3pPr>
      <a:lvl4pPr marL="636508" algn="l" defTabSz="212169" rtl="0" eaLnBrk="1" latinLnBrk="0" hangingPunct="1">
        <a:defRPr sz="836" kern="1200">
          <a:solidFill>
            <a:schemeClr val="tx1"/>
          </a:solidFill>
          <a:latin typeface="+mn-lt"/>
          <a:ea typeface="+mn-ea"/>
          <a:cs typeface="+mn-cs"/>
        </a:defRPr>
      </a:lvl4pPr>
      <a:lvl5pPr marL="848678" algn="l" defTabSz="212169" rtl="0" eaLnBrk="1" latinLnBrk="0" hangingPunct="1">
        <a:defRPr sz="836" kern="1200">
          <a:solidFill>
            <a:schemeClr val="tx1"/>
          </a:solidFill>
          <a:latin typeface="+mn-lt"/>
          <a:ea typeface="+mn-ea"/>
          <a:cs typeface="+mn-cs"/>
        </a:defRPr>
      </a:lvl5pPr>
      <a:lvl6pPr marL="1060847" algn="l" defTabSz="212169" rtl="0" eaLnBrk="1" latinLnBrk="0" hangingPunct="1">
        <a:defRPr sz="836" kern="1200">
          <a:solidFill>
            <a:schemeClr val="tx1"/>
          </a:solidFill>
          <a:latin typeface="+mn-lt"/>
          <a:ea typeface="+mn-ea"/>
          <a:cs typeface="+mn-cs"/>
        </a:defRPr>
      </a:lvl6pPr>
      <a:lvl7pPr marL="1273016" algn="l" defTabSz="212169" rtl="0" eaLnBrk="1" latinLnBrk="0" hangingPunct="1">
        <a:defRPr sz="836" kern="1200">
          <a:solidFill>
            <a:schemeClr val="tx1"/>
          </a:solidFill>
          <a:latin typeface="+mn-lt"/>
          <a:ea typeface="+mn-ea"/>
          <a:cs typeface="+mn-cs"/>
        </a:defRPr>
      </a:lvl7pPr>
      <a:lvl8pPr marL="1485186" algn="l" defTabSz="212169" rtl="0" eaLnBrk="1" latinLnBrk="0" hangingPunct="1">
        <a:defRPr sz="836" kern="1200">
          <a:solidFill>
            <a:schemeClr val="tx1"/>
          </a:solidFill>
          <a:latin typeface="+mn-lt"/>
          <a:ea typeface="+mn-ea"/>
          <a:cs typeface="+mn-cs"/>
        </a:defRPr>
      </a:lvl8pPr>
      <a:lvl9pPr marL="1697355" algn="l" defTabSz="212169" rtl="0" eaLnBrk="1" latinLnBrk="0" hangingPunct="1">
        <a:defRPr sz="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027708-3DE4-BD40-B0B4-446B46E0E298}"/>
              </a:ext>
            </a:extLst>
          </p:cNvPr>
          <p:cNvSpPr txBox="1"/>
          <p:nvPr/>
        </p:nvSpPr>
        <p:spPr>
          <a:xfrm>
            <a:off x="-1816925" y="2838203"/>
            <a:ext cx="184731" cy="5320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02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0044E4-EF26-104D-A5E2-9C2F3AF24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24" y="993662"/>
            <a:ext cx="9786551" cy="5894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03AAB0-3908-1B41-9788-F0A62BB9E0B6}"/>
              </a:ext>
            </a:extLst>
          </p:cNvPr>
          <p:cNvSpPr txBox="1"/>
          <p:nvPr/>
        </p:nvSpPr>
        <p:spPr>
          <a:xfrm>
            <a:off x="769518" y="214637"/>
            <a:ext cx="8950616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7">
                <a:solidFill>
                  <a:srgbClr val="0C6154"/>
                </a:solidFill>
                <a:latin typeface="Impact" panose="020B0806030902050204" pitchFamily="34" charset="0"/>
              </a:rPr>
              <a:t>CALL BOXES ON A MAP</a:t>
            </a:r>
          </a:p>
        </p:txBody>
      </p:sp>
    </p:spTree>
    <p:extLst>
      <p:ext uri="{BB962C8B-B14F-4D97-AF65-F5344CB8AC3E}">
        <p14:creationId xmlns:p14="http://schemas.microsoft.com/office/powerpoint/2010/main" val="704285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78318-DB91-EE49-B504-D26CCC31C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168" y="3620988"/>
            <a:ext cx="5092065" cy="530424"/>
          </a:xfrm>
        </p:spPr>
        <p:txBody>
          <a:bodyPr>
            <a:noAutofit/>
          </a:bodyPr>
          <a:lstStyle/>
          <a:p>
            <a:r>
              <a:rPr lang="en-US" sz="4455">
                <a:latin typeface="Impact" panose="020B0806030902050204" pitchFamily="34" charset="0"/>
              </a:rPr>
              <a:t>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87508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9153C67-28B2-3441-A54E-45C09E2AF0C0}"/>
              </a:ext>
            </a:extLst>
          </p:cNvPr>
          <p:cNvSpPr txBox="1"/>
          <p:nvPr/>
        </p:nvSpPr>
        <p:spPr>
          <a:xfrm>
            <a:off x="82289" y="890130"/>
            <a:ext cx="9673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rebuchet MS" panose="020B0703020202090204" pitchFamily="34" charset="0"/>
              </a:rPr>
              <a:t>It is important to have a unified look at feel.  We strived to have the same look for both iOS and Android.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9395B6-A772-9A43-96DE-9EA6716F4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015" y="2140108"/>
            <a:ext cx="2644110" cy="499788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09D23AC-A331-C943-B2E4-41C21930B7E1}"/>
              </a:ext>
            </a:extLst>
          </p:cNvPr>
          <p:cNvSpPr txBox="1"/>
          <p:nvPr/>
        </p:nvSpPr>
        <p:spPr>
          <a:xfrm>
            <a:off x="1855399" y="1853691"/>
            <a:ext cx="2063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>
                <a:latin typeface="Trebuchet MS" panose="020B0703020202090204" pitchFamily="34" charset="0"/>
              </a:rPr>
              <a:t>iOS iPhone 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4D2257-3CA1-D841-9267-98D183040334}"/>
              </a:ext>
            </a:extLst>
          </p:cNvPr>
          <p:cNvSpPr txBox="1"/>
          <p:nvPr/>
        </p:nvSpPr>
        <p:spPr>
          <a:xfrm>
            <a:off x="7269048" y="1787383"/>
            <a:ext cx="956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>
                <a:latin typeface="Trebuchet MS" panose="020B0703020202090204" pitchFamily="34" charset="0"/>
              </a:rPr>
              <a:t>Android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C3ED46-D2BE-9A47-B2B3-E8FFD6C661E4}"/>
              </a:ext>
            </a:extLst>
          </p:cNvPr>
          <p:cNvSpPr txBox="1"/>
          <p:nvPr/>
        </p:nvSpPr>
        <p:spPr>
          <a:xfrm>
            <a:off x="197563" y="7047173"/>
            <a:ext cx="9592692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Trebuchet MS" panose="020B0703020202090204" pitchFamily="34" charset="0"/>
              </a:rPr>
              <a:t>Notice that both devices render the screen the same other than screen resolutions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A97C868-0BD4-DD40-8480-6BB10E92A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7" y="2130654"/>
            <a:ext cx="2644109" cy="499788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49C8FED-E98C-1845-A37A-9A32A0B7A25A}"/>
              </a:ext>
            </a:extLst>
          </p:cNvPr>
          <p:cNvCxnSpPr>
            <a:cxnSpLocks/>
          </p:cNvCxnSpPr>
          <p:nvPr/>
        </p:nvCxnSpPr>
        <p:spPr>
          <a:xfrm>
            <a:off x="5024395" y="2008002"/>
            <a:ext cx="4806" cy="3900259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67AEAF1-C77D-D643-946D-D7A88009AE9F}"/>
              </a:ext>
            </a:extLst>
          </p:cNvPr>
          <p:cNvSpPr txBox="1"/>
          <p:nvPr/>
        </p:nvSpPr>
        <p:spPr>
          <a:xfrm>
            <a:off x="789289" y="218691"/>
            <a:ext cx="8950616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7">
                <a:solidFill>
                  <a:srgbClr val="0C6154"/>
                </a:solidFill>
                <a:latin typeface="Impact" panose="020B0806030902050204" pitchFamily="34" charset="0"/>
              </a:rPr>
              <a:t>OUR APPROACH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803EB1-4E16-FE4C-96D3-C5E840900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8659" y="1988774"/>
            <a:ext cx="2585404" cy="5058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D32318-E92A-5E40-9885-3DDBE4559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1957" y="2006457"/>
            <a:ext cx="2592780" cy="507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26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42EB5C4-536F-2444-971A-7BC91480C592}"/>
              </a:ext>
            </a:extLst>
          </p:cNvPr>
          <p:cNvSpPr txBox="1"/>
          <p:nvPr/>
        </p:nvSpPr>
        <p:spPr>
          <a:xfrm>
            <a:off x="3781168" y="3326228"/>
            <a:ext cx="232801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>
                <a:latin typeface="Trebuchet MS" panose="020B0703020202090204" pitchFamily="34" charset="0"/>
              </a:rPr>
              <a:t>* Screenshots have been taken from development screens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610694-F4F9-8A4B-B1A0-CB144AB534FB}"/>
              </a:ext>
            </a:extLst>
          </p:cNvPr>
          <p:cNvSpPr txBox="1"/>
          <p:nvPr/>
        </p:nvSpPr>
        <p:spPr>
          <a:xfrm>
            <a:off x="925838" y="7027030"/>
            <a:ext cx="2379922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57">
                <a:latin typeface="Trebuchet MS" panose="020B0703020202090204" pitchFamily="34" charset="0"/>
              </a:rPr>
              <a:t>Android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60880-4DA1-914D-A69C-2D4C14586A2A}"/>
              </a:ext>
            </a:extLst>
          </p:cNvPr>
          <p:cNvSpPr txBox="1"/>
          <p:nvPr/>
        </p:nvSpPr>
        <p:spPr>
          <a:xfrm>
            <a:off x="6752642" y="7027029"/>
            <a:ext cx="2413975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57">
                <a:latin typeface="Trebuchet MS" panose="020B0703020202090204" pitchFamily="34" charset="0"/>
              </a:rPr>
              <a:t>iOS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7C3B3E-4989-B549-BEA4-BBA22B98CAED}"/>
              </a:ext>
            </a:extLst>
          </p:cNvPr>
          <p:cNvSpPr txBox="1"/>
          <p:nvPr/>
        </p:nvSpPr>
        <p:spPr>
          <a:xfrm>
            <a:off x="818945" y="199809"/>
            <a:ext cx="8950616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7">
                <a:solidFill>
                  <a:srgbClr val="0C6154"/>
                </a:solidFill>
                <a:latin typeface="Impact" panose="020B0806030902050204" pitchFamily="34" charset="0"/>
              </a:rPr>
              <a:t>ANDROID VS IOS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0E8665-3FD4-4C41-9625-E2542D564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23" y="618527"/>
            <a:ext cx="3391751" cy="66360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8B11EB-2343-FF48-BEB2-8BE35306D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181" y="598900"/>
            <a:ext cx="3521147" cy="665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60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DA4CBC0-44B2-7E4E-ABE6-7317C645E5A8}"/>
              </a:ext>
            </a:extLst>
          </p:cNvPr>
          <p:cNvSpPr txBox="1"/>
          <p:nvPr/>
        </p:nvSpPr>
        <p:spPr>
          <a:xfrm>
            <a:off x="3799169" y="3446445"/>
            <a:ext cx="226375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>
                <a:latin typeface="Trebuchet MS" panose="020B0703020202090204" pitchFamily="34" charset="0"/>
              </a:rPr>
              <a:t>* Screenshots have been taken from development screens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6D84EA-2BCA-564C-A6B1-B223740685E0}"/>
              </a:ext>
            </a:extLst>
          </p:cNvPr>
          <p:cNvSpPr txBox="1"/>
          <p:nvPr/>
        </p:nvSpPr>
        <p:spPr>
          <a:xfrm>
            <a:off x="558844" y="7082216"/>
            <a:ext cx="2821965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57">
                <a:latin typeface="Trebuchet MS" panose="020B0703020202090204" pitchFamily="34" charset="0"/>
              </a:rPr>
              <a:t>Android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6C6893-F9BE-A147-834D-0B0D078624E1}"/>
              </a:ext>
            </a:extLst>
          </p:cNvPr>
          <p:cNvSpPr txBox="1"/>
          <p:nvPr/>
        </p:nvSpPr>
        <p:spPr>
          <a:xfrm>
            <a:off x="6564639" y="7082214"/>
            <a:ext cx="2550435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57">
                <a:latin typeface="Trebuchet MS" panose="020B0703020202090204" pitchFamily="34" charset="0"/>
              </a:rPr>
              <a:t>iOS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1BCF2-251E-9F4E-9949-FAF6EC6F6C4B}"/>
              </a:ext>
            </a:extLst>
          </p:cNvPr>
          <p:cNvSpPr txBox="1"/>
          <p:nvPr/>
        </p:nvSpPr>
        <p:spPr>
          <a:xfrm>
            <a:off x="818944" y="209695"/>
            <a:ext cx="8950616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7">
                <a:solidFill>
                  <a:srgbClr val="0C6154"/>
                </a:solidFill>
                <a:latin typeface="Impact" panose="020B0806030902050204" pitchFamily="34" charset="0"/>
              </a:rPr>
              <a:t>ANDROID VS IOS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F75BBC-935E-6647-A554-C26512D11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93" y="592253"/>
            <a:ext cx="3433385" cy="671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92F5F4-2726-244C-A57D-146DDEE2D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927" y="628505"/>
            <a:ext cx="3553860" cy="671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76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Text&#10;&#10;Description automatically generated">
            <a:extLst>
              <a:ext uri="{FF2B5EF4-FFF2-40B4-BE49-F238E27FC236}">
                <a16:creationId xmlns:a16="http://schemas.microsoft.com/office/drawing/2014/main" id="{837949F1-739F-1046-8A80-155D741FD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24" y="1105272"/>
            <a:ext cx="2905382" cy="6207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AFB2B2-206E-E345-9650-A51F0719487A}"/>
              </a:ext>
            </a:extLst>
          </p:cNvPr>
          <p:cNvSpPr txBox="1"/>
          <p:nvPr/>
        </p:nvSpPr>
        <p:spPr>
          <a:xfrm>
            <a:off x="3455705" y="1016429"/>
            <a:ext cx="63061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rebuchet MS" panose="020B0703020202090204" pitchFamily="34" charset="0"/>
              </a:rPr>
              <a:t>In order to allow the app to proceed with gathering the user's geo-location we need to consider the following: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7C6DF-52AA-8842-A23C-565C77FE1C2F}"/>
              </a:ext>
            </a:extLst>
          </p:cNvPr>
          <p:cNvSpPr txBox="1"/>
          <p:nvPr/>
        </p:nvSpPr>
        <p:spPr>
          <a:xfrm>
            <a:off x="6265977" y="2673020"/>
            <a:ext cx="3495861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rebuchet MS" panose="020B0703020202090204" pitchFamily="34" charset="0"/>
              </a:rPr>
              <a:t>User needs to grant permissions to their location via app settings and we needed to communicate this.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797A40-428F-9A47-9DC0-C86FE6E8713D}"/>
              </a:ext>
            </a:extLst>
          </p:cNvPr>
          <p:cNvSpPr txBox="1"/>
          <p:nvPr/>
        </p:nvSpPr>
        <p:spPr>
          <a:xfrm>
            <a:off x="3463338" y="2673020"/>
            <a:ext cx="2507697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rebuchet MS" panose="020B0703020202090204" pitchFamily="34" charset="0"/>
              </a:rPr>
              <a:t>User needs to know their location is being sent to University Police.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E19A4A-8A1D-0A45-B950-1DD44AFDEEA4}"/>
              </a:ext>
            </a:extLst>
          </p:cNvPr>
          <p:cNvSpPr txBox="1"/>
          <p:nvPr/>
        </p:nvSpPr>
        <p:spPr>
          <a:xfrm>
            <a:off x="6645774" y="5421781"/>
            <a:ext cx="290538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rebuchet MS" panose="020B0703020202090204" pitchFamily="34" charset="0"/>
              </a:rPr>
              <a:t>What if they don’t agree or set their permissions correctly?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1BED32-4616-5D4B-A792-BCE12E86A1D6}"/>
              </a:ext>
            </a:extLst>
          </p:cNvPr>
          <p:cNvSpPr txBox="1"/>
          <p:nvPr/>
        </p:nvSpPr>
        <p:spPr>
          <a:xfrm>
            <a:off x="3360037" y="5421781"/>
            <a:ext cx="2812131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rebuchet MS" panose="020B0703020202090204" pitchFamily="34" charset="0"/>
              </a:rPr>
              <a:t>We needed to tell the user that their location is being used to determine if on campus.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D9F6E5-ACA5-DB4E-8DE2-97B27EB91CDF}"/>
              </a:ext>
            </a:extLst>
          </p:cNvPr>
          <p:cNvSpPr txBox="1"/>
          <p:nvPr/>
        </p:nvSpPr>
        <p:spPr>
          <a:xfrm>
            <a:off x="769518" y="199810"/>
            <a:ext cx="8950616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7">
                <a:solidFill>
                  <a:srgbClr val="0C6154"/>
                </a:solidFill>
                <a:latin typeface="Impact" panose="020B0806030902050204" pitchFamily="34" charset="0"/>
              </a:rPr>
              <a:t>GETTING THE USER’S CONSENT</a:t>
            </a:r>
          </a:p>
        </p:txBody>
      </p:sp>
    </p:spTree>
    <p:extLst>
      <p:ext uri="{BB962C8B-B14F-4D97-AF65-F5344CB8AC3E}">
        <p14:creationId xmlns:p14="http://schemas.microsoft.com/office/powerpoint/2010/main" val="3856736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29CF38F-B2C4-E742-81DF-063DB5050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25" y="1045740"/>
            <a:ext cx="2952666" cy="6309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3DE4DB-931B-5747-AC15-E22B8D4DFFEF}"/>
              </a:ext>
            </a:extLst>
          </p:cNvPr>
          <p:cNvSpPr txBox="1"/>
          <p:nvPr/>
        </p:nvSpPr>
        <p:spPr>
          <a:xfrm>
            <a:off x="3337125" y="970092"/>
            <a:ext cx="6617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rebuchet MS" panose="020B0703020202090204" pitchFamily="34" charset="0"/>
              </a:rPr>
              <a:t>When a user is located on campus, they see a message like this…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E0728C-B6D9-CE4E-B91C-9E9E00567458}"/>
              </a:ext>
            </a:extLst>
          </p:cNvPr>
          <p:cNvSpPr txBox="1"/>
          <p:nvPr/>
        </p:nvSpPr>
        <p:spPr>
          <a:xfrm>
            <a:off x="3926564" y="2658789"/>
            <a:ext cx="494015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>
                <a:latin typeface="Trebuchet MS" panose="020B0703020202090204" pitchFamily="34" charset="0"/>
              </a:rPr>
              <a:t>Time stamp of when their location was last updated.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E9D6D0-E0E0-E245-BDB9-579259AA1DC7}"/>
              </a:ext>
            </a:extLst>
          </p:cNvPr>
          <p:cNvSpPr txBox="1"/>
          <p:nvPr/>
        </p:nvSpPr>
        <p:spPr>
          <a:xfrm>
            <a:off x="4055226" y="5803428"/>
            <a:ext cx="4901205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rebuchet MS" panose="020B0703020202090204" pitchFamily="34" charset="0"/>
              </a:rPr>
              <a:t>Give the user options on actions to take, we don’t take the action for them, but University Police knows where they are.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549F7BD-88C6-CC4A-838A-ECA4F18ECBB3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2756062" y="3074288"/>
            <a:ext cx="1170502" cy="1002906"/>
          </a:xfrm>
          <a:prstGeom prst="straightConnector1">
            <a:avLst/>
          </a:prstGeom>
          <a:ln>
            <a:solidFill>
              <a:srgbClr val="04B38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23E20B-02BB-7F47-B3E0-781E244AD30C}"/>
              </a:ext>
            </a:extLst>
          </p:cNvPr>
          <p:cNvCxnSpPr>
            <a:cxnSpLocks/>
          </p:cNvCxnSpPr>
          <p:nvPr/>
        </p:nvCxnSpPr>
        <p:spPr>
          <a:xfrm flipH="1" flipV="1">
            <a:off x="2297567" y="4793610"/>
            <a:ext cx="1757659" cy="1224236"/>
          </a:xfrm>
          <a:prstGeom prst="straightConnector1">
            <a:avLst/>
          </a:prstGeom>
          <a:ln>
            <a:solidFill>
              <a:srgbClr val="04B38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0E50D5-F7FE-5542-817C-2A8FE7D19B52}"/>
              </a:ext>
            </a:extLst>
          </p:cNvPr>
          <p:cNvGrpSpPr/>
          <p:nvPr/>
        </p:nvGrpSpPr>
        <p:grpSpPr>
          <a:xfrm>
            <a:off x="3501090" y="3976983"/>
            <a:ext cx="6182171" cy="1200329"/>
            <a:chOff x="2388742" y="3445398"/>
            <a:chExt cx="4298343" cy="124429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D884461-C677-6449-BE64-2183895546FC}"/>
                </a:ext>
              </a:extLst>
            </p:cNvPr>
            <p:cNvSpPr txBox="1"/>
            <p:nvPr/>
          </p:nvSpPr>
          <p:spPr>
            <a:xfrm>
              <a:off x="2774022" y="3445398"/>
              <a:ext cx="3913063" cy="12442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rebuchet MS" panose="020B0703020202090204" pitchFamily="34" charset="0"/>
                </a:rPr>
                <a:t>In the background the app refreshes the location of the user when the app detects a change in geo-location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CB82BE8-66CA-684A-95B9-27963E120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8742" y="3460243"/>
              <a:ext cx="295824" cy="935576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5B7C12E-CA48-224D-BA6C-8BF1922518AC}"/>
              </a:ext>
            </a:extLst>
          </p:cNvPr>
          <p:cNvSpPr txBox="1"/>
          <p:nvPr/>
        </p:nvSpPr>
        <p:spPr>
          <a:xfrm>
            <a:off x="838715" y="221952"/>
            <a:ext cx="8950616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7">
                <a:solidFill>
                  <a:srgbClr val="0C6154"/>
                </a:solidFill>
                <a:latin typeface="Impact" panose="020B0806030902050204" pitchFamily="34" charset="0"/>
              </a:rPr>
              <a:t>LOCATED ON CAMPUS</a:t>
            </a:r>
          </a:p>
        </p:txBody>
      </p:sp>
    </p:spTree>
    <p:extLst>
      <p:ext uri="{BB962C8B-B14F-4D97-AF65-F5344CB8AC3E}">
        <p14:creationId xmlns:p14="http://schemas.microsoft.com/office/powerpoint/2010/main" val="1941615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6195972-A806-5943-8D2C-DA0D9FA9A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14" y="944055"/>
            <a:ext cx="2897262" cy="620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072C9D-5BC8-F543-9F5E-B0CC12EF6B44}"/>
              </a:ext>
            </a:extLst>
          </p:cNvPr>
          <p:cNvSpPr txBox="1"/>
          <p:nvPr/>
        </p:nvSpPr>
        <p:spPr>
          <a:xfrm>
            <a:off x="3325517" y="1001268"/>
            <a:ext cx="63018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rebuchet MS" panose="020B0703020202090204" pitchFamily="34" charset="0"/>
              </a:rPr>
              <a:t>When a user is located outside of the UHPD jurisdiction they are still prompted with a message.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2662D7-A8EE-9E49-943A-1A3F161A3236}"/>
              </a:ext>
            </a:extLst>
          </p:cNvPr>
          <p:cNvSpPr txBox="1"/>
          <p:nvPr/>
        </p:nvSpPr>
        <p:spPr>
          <a:xfrm>
            <a:off x="4717738" y="2834506"/>
            <a:ext cx="416053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>
                <a:latin typeface="Trebuchet MS" panose="020B0703020202090204" pitchFamily="34" charset="0"/>
              </a:rPr>
              <a:t>The app responds with a limited response of call 911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707E89-BB7D-984A-9226-61A2F1F47C27}"/>
              </a:ext>
            </a:extLst>
          </p:cNvPr>
          <p:cNvGrpSpPr/>
          <p:nvPr/>
        </p:nvGrpSpPr>
        <p:grpSpPr>
          <a:xfrm>
            <a:off x="3325516" y="4261450"/>
            <a:ext cx="6565670" cy="3046988"/>
            <a:chOff x="2250041" y="2799012"/>
            <a:chExt cx="4313658" cy="359270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A7AAC9-3A4B-174B-BFD6-80CD1AA37D24}"/>
                </a:ext>
              </a:extLst>
            </p:cNvPr>
            <p:cNvSpPr txBox="1"/>
            <p:nvPr/>
          </p:nvSpPr>
          <p:spPr>
            <a:xfrm>
              <a:off x="2650636" y="2799012"/>
              <a:ext cx="3913063" cy="35927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rebuchet MS" panose="020B0703020202090204" pitchFamily="34" charset="0"/>
                </a:rPr>
                <a:t>In the background the app refreshes the location of the user when the app detects a change in geo-location.  If the app detects you re-entering a geo fence, then the message will change.</a:t>
              </a:r>
            </a:p>
            <a:p>
              <a:endParaRPr lang="en-US" sz="2400">
                <a:latin typeface="Trebuchet MS" panose="020B0703020202090204" pitchFamily="34" charset="0"/>
              </a:endParaRPr>
            </a:p>
            <a:p>
              <a:r>
                <a:rPr lang="en-US" sz="2400">
                  <a:latin typeface="Trebuchet MS" panose="020B0703020202090204" pitchFamily="34" charset="0"/>
                </a:rPr>
                <a:t>* Additionally, the app begins to send the updated information to UHPD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6609EA-F8B4-1648-94F1-15286838D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0041" y="2922733"/>
              <a:ext cx="295824" cy="1163962"/>
            </a:xfrm>
            <a:prstGeom prst="rect">
              <a:avLst/>
            </a:prstGeom>
          </p:spPr>
        </p:pic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FC7641A-7839-F648-A197-63E48BD1C9BB}"/>
              </a:ext>
            </a:extLst>
          </p:cNvPr>
          <p:cNvCxnSpPr>
            <a:cxnSpLocks/>
            <a:stCxn id="3" idx="1"/>
            <a:endCxn id="8" idx="3"/>
          </p:cNvCxnSpPr>
          <p:nvPr/>
        </p:nvCxnSpPr>
        <p:spPr>
          <a:xfrm flipH="1">
            <a:off x="3064476" y="3250005"/>
            <a:ext cx="1653262" cy="794251"/>
          </a:xfrm>
          <a:prstGeom prst="straightConnector1">
            <a:avLst/>
          </a:prstGeom>
          <a:ln>
            <a:solidFill>
              <a:srgbClr val="CB163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695F7ED-C3EB-3D44-9DF8-49A3BFFD8D00}"/>
              </a:ext>
            </a:extLst>
          </p:cNvPr>
          <p:cNvSpPr txBox="1"/>
          <p:nvPr/>
        </p:nvSpPr>
        <p:spPr>
          <a:xfrm>
            <a:off x="814002" y="219580"/>
            <a:ext cx="8950616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7">
                <a:solidFill>
                  <a:srgbClr val="0C6154"/>
                </a:solidFill>
                <a:latin typeface="Impact" panose="020B0806030902050204" pitchFamily="34" charset="0"/>
              </a:rPr>
              <a:t>LOCATED OFF CAMPUS</a:t>
            </a:r>
          </a:p>
        </p:txBody>
      </p:sp>
    </p:spTree>
    <p:extLst>
      <p:ext uri="{BB962C8B-B14F-4D97-AF65-F5344CB8AC3E}">
        <p14:creationId xmlns:p14="http://schemas.microsoft.com/office/powerpoint/2010/main" val="2397289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695F7ED-C3EB-3D44-9DF8-49A3BFFD8D00}"/>
              </a:ext>
            </a:extLst>
          </p:cNvPr>
          <p:cNvSpPr txBox="1"/>
          <p:nvPr/>
        </p:nvSpPr>
        <p:spPr>
          <a:xfrm>
            <a:off x="814002" y="219580"/>
            <a:ext cx="8950616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7">
                <a:solidFill>
                  <a:srgbClr val="0C6154"/>
                </a:solidFill>
                <a:latin typeface="Impact" panose="020B0806030902050204" pitchFamily="34" charset="0"/>
              </a:rPr>
              <a:t>User Flow OFF Campus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7E64FB-3396-964A-90A5-5A0DE5992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733" y="1370184"/>
            <a:ext cx="2638062" cy="4986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AA7C81-54DC-A346-A1F6-0E33A1CB7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965" y="1374776"/>
            <a:ext cx="2638062" cy="4986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E777F1-33BE-454C-9E28-6CB206EAD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1537" y="817990"/>
            <a:ext cx="3305011" cy="62471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D0A498A-A355-3046-8075-5BDF995D9AE9}"/>
              </a:ext>
            </a:extLst>
          </p:cNvPr>
          <p:cNvSpPr txBox="1"/>
          <p:nvPr/>
        </p:nvSpPr>
        <p:spPr>
          <a:xfrm>
            <a:off x="405260" y="6287520"/>
            <a:ext cx="168695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latin typeface="Trebuchet MS" panose="020B0703020202090204" pitchFamily="34" charset="0"/>
              </a:rPr>
              <a:t>User Opens UH Go and taps on UH Police Help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084B880-94DE-9B43-A0CE-744392603747}"/>
              </a:ext>
            </a:extLst>
          </p:cNvPr>
          <p:cNvSpPr/>
          <p:nvPr/>
        </p:nvSpPr>
        <p:spPr>
          <a:xfrm>
            <a:off x="312853" y="2599166"/>
            <a:ext cx="386490" cy="403761"/>
          </a:xfrm>
          <a:prstGeom prst="ellipse">
            <a:avLst/>
          </a:prstGeom>
          <a:noFill/>
          <a:ln w="38100">
            <a:solidFill>
              <a:srgbClr val="04B38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604352C-1A7A-1747-8AB6-887337D9E5B6}"/>
              </a:ext>
            </a:extLst>
          </p:cNvPr>
          <p:cNvCxnSpPr>
            <a:cxnSpLocks/>
            <a:stCxn id="21" idx="6"/>
            <a:endCxn id="24" idx="2"/>
          </p:cNvCxnSpPr>
          <p:nvPr/>
        </p:nvCxnSpPr>
        <p:spPr>
          <a:xfrm>
            <a:off x="699343" y="2801047"/>
            <a:ext cx="1811639" cy="706754"/>
          </a:xfrm>
          <a:prstGeom prst="straightConnector1">
            <a:avLst/>
          </a:prstGeom>
          <a:ln w="38100">
            <a:solidFill>
              <a:srgbClr val="04B38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9EB1D373-D66B-AD4E-A65F-EB8C7AAD8BAD}"/>
              </a:ext>
            </a:extLst>
          </p:cNvPr>
          <p:cNvSpPr/>
          <p:nvPr/>
        </p:nvSpPr>
        <p:spPr>
          <a:xfrm>
            <a:off x="2510982" y="3218778"/>
            <a:ext cx="553320" cy="578046"/>
          </a:xfrm>
          <a:prstGeom prst="ellipse">
            <a:avLst/>
          </a:prstGeom>
          <a:noFill/>
          <a:ln w="38100">
            <a:solidFill>
              <a:srgbClr val="04B38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077F28-E830-224E-90A1-6CC0FE5BDF3C}"/>
              </a:ext>
            </a:extLst>
          </p:cNvPr>
          <p:cNvSpPr txBox="1"/>
          <p:nvPr/>
        </p:nvSpPr>
        <p:spPr>
          <a:xfrm>
            <a:off x="2687958" y="6242693"/>
            <a:ext cx="1686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latin typeface="Trebuchet MS" panose="020B0703020202090204" pitchFamily="34" charset="0"/>
              </a:rPr>
              <a:t>User taps on Emergency Call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D27BFBC-104A-3345-9EF0-EC09E516AA03}"/>
              </a:ext>
            </a:extLst>
          </p:cNvPr>
          <p:cNvSpPr/>
          <p:nvPr/>
        </p:nvSpPr>
        <p:spPr>
          <a:xfrm>
            <a:off x="4767952" y="1370184"/>
            <a:ext cx="1479478" cy="1479478"/>
          </a:xfrm>
          <a:prstGeom prst="ellipse">
            <a:avLst/>
          </a:prstGeom>
          <a:solidFill>
            <a:srgbClr val="04B388"/>
          </a:solidFill>
          <a:ln w="38100">
            <a:solidFill>
              <a:srgbClr val="04B38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Trebuchet MS" panose="020B0703020202090204" pitchFamily="34" charset="0"/>
              </a:rPr>
              <a:t>User location is sent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C507937-4FB0-374C-96F6-48558DFA93FB}"/>
              </a:ext>
            </a:extLst>
          </p:cNvPr>
          <p:cNvCxnSpPr>
            <a:cxnSpLocks/>
            <a:stCxn id="24" idx="6"/>
            <a:endCxn id="30" idx="2"/>
          </p:cNvCxnSpPr>
          <p:nvPr/>
        </p:nvCxnSpPr>
        <p:spPr>
          <a:xfrm flipV="1">
            <a:off x="3064302" y="2109923"/>
            <a:ext cx="1703650" cy="1397878"/>
          </a:xfrm>
          <a:prstGeom prst="straightConnector1">
            <a:avLst/>
          </a:prstGeom>
          <a:ln w="38100">
            <a:solidFill>
              <a:srgbClr val="04B38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27C85B39-718E-A44D-9AEC-577AA6CE9E6E}"/>
              </a:ext>
            </a:extLst>
          </p:cNvPr>
          <p:cNvSpPr/>
          <p:nvPr/>
        </p:nvSpPr>
        <p:spPr>
          <a:xfrm>
            <a:off x="4756246" y="3187543"/>
            <a:ext cx="1479478" cy="1479478"/>
          </a:xfrm>
          <a:prstGeom prst="ellipse">
            <a:avLst/>
          </a:prstGeom>
          <a:solidFill>
            <a:srgbClr val="04B388"/>
          </a:solidFill>
          <a:ln w="38100">
            <a:solidFill>
              <a:srgbClr val="04B38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Trebuchet MS" panose="020B0703020202090204" pitchFamily="34" charset="0"/>
              </a:rPr>
              <a:t>Location is compared to geo fences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EFA1269-0192-9342-A193-919250570BEB}"/>
              </a:ext>
            </a:extLst>
          </p:cNvPr>
          <p:cNvSpPr>
            <a:spLocks/>
          </p:cNvSpPr>
          <p:nvPr/>
        </p:nvSpPr>
        <p:spPr>
          <a:xfrm>
            <a:off x="4754396" y="5176477"/>
            <a:ext cx="1481328" cy="1481328"/>
          </a:xfrm>
          <a:prstGeom prst="ellipse">
            <a:avLst/>
          </a:prstGeom>
          <a:solidFill>
            <a:srgbClr val="04B388"/>
          </a:solidFill>
          <a:ln w="38100">
            <a:solidFill>
              <a:srgbClr val="04B38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Trebuchet MS" panose="020B0703020202090204" pitchFamily="34" charset="0"/>
              </a:rPr>
              <a:t>Determined to be OFF campus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32FC762-2624-C342-AB5E-AB43523B42D6}"/>
              </a:ext>
            </a:extLst>
          </p:cNvPr>
          <p:cNvCxnSpPr>
            <a:cxnSpLocks/>
            <a:stCxn id="30" idx="4"/>
            <a:endCxn id="34" idx="0"/>
          </p:cNvCxnSpPr>
          <p:nvPr/>
        </p:nvCxnSpPr>
        <p:spPr>
          <a:xfrm flipH="1">
            <a:off x="5495985" y="2849662"/>
            <a:ext cx="11706" cy="337881"/>
          </a:xfrm>
          <a:prstGeom prst="straightConnector1">
            <a:avLst/>
          </a:prstGeom>
          <a:ln w="38100">
            <a:solidFill>
              <a:srgbClr val="04B38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AD51F5C-FEB5-BB4E-AE61-378FF72CF50D}"/>
              </a:ext>
            </a:extLst>
          </p:cNvPr>
          <p:cNvCxnSpPr>
            <a:cxnSpLocks/>
            <a:stCxn id="34" idx="4"/>
            <a:endCxn id="38" idx="0"/>
          </p:cNvCxnSpPr>
          <p:nvPr/>
        </p:nvCxnSpPr>
        <p:spPr>
          <a:xfrm flipH="1">
            <a:off x="5495060" y="4667021"/>
            <a:ext cx="925" cy="509456"/>
          </a:xfrm>
          <a:prstGeom prst="straightConnector1">
            <a:avLst/>
          </a:prstGeom>
          <a:ln w="38100">
            <a:solidFill>
              <a:srgbClr val="04B38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20D6F29-A728-4148-820B-B30576998C48}"/>
              </a:ext>
            </a:extLst>
          </p:cNvPr>
          <p:cNvCxnSpPr>
            <a:cxnSpLocks/>
            <a:stCxn id="38" idx="6"/>
          </p:cNvCxnSpPr>
          <p:nvPr/>
        </p:nvCxnSpPr>
        <p:spPr>
          <a:xfrm flipV="1">
            <a:off x="6235724" y="4667021"/>
            <a:ext cx="1056030" cy="1250120"/>
          </a:xfrm>
          <a:prstGeom prst="straightConnector1">
            <a:avLst/>
          </a:prstGeom>
          <a:ln w="38100">
            <a:solidFill>
              <a:srgbClr val="04B38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959BF5BC-6C2C-1744-A15E-7E2E8EBE0BA3}"/>
              </a:ext>
            </a:extLst>
          </p:cNvPr>
          <p:cNvSpPr txBox="1"/>
          <p:nvPr/>
        </p:nvSpPr>
        <p:spPr>
          <a:xfrm>
            <a:off x="6990002" y="6816042"/>
            <a:ext cx="23773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latin typeface="Trebuchet MS" panose="020B0703020202090204" pitchFamily="34" charset="0"/>
              </a:rPr>
              <a:t>User is provided option, user’s location is NOT stored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28DA726-7F44-0E40-A0F9-0365F5F3895A}"/>
              </a:ext>
            </a:extLst>
          </p:cNvPr>
          <p:cNvSpPr txBox="1"/>
          <p:nvPr/>
        </p:nvSpPr>
        <p:spPr>
          <a:xfrm>
            <a:off x="4936440" y="6656851"/>
            <a:ext cx="1316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Trebuchet MS" panose="020B0703020202090204" pitchFamily="34" charset="0"/>
              </a:rPr>
              <a:t>* NOTE: There is also the chance that Geo-location is off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F36162C-7187-4644-B115-7B76AB7E4B9C}"/>
              </a:ext>
            </a:extLst>
          </p:cNvPr>
          <p:cNvSpPr txBox="1"/>
          <p:nvPr/>
        </p:nvSpPr>
        <p:spPr>
          <a:xfrm>
            <a:off x="10810240" y="3820160"/>
            <a:ext cx="184731" cy="5320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89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A81CFC-F91C-A94E-87D1-B3113033A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473" y="773361"/>
            <a:ext cx="3293667" cy="6225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95F7ED-C3EB-3D44-9DF8-49A3BFFD8D00}"/>
              </a:ext>
            </a:extLst>
          </p:cNvPr>
          <p:cNvSpPr txBox="1"/>
          <p:nvPr/>
        </p:nvSpPr>
        <p:spPr>
          <a:xfrm>
            <a:off x="814002" y="219580"/>
            <a:ext cx="8950616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7">
                <a:solidFill>
                  <a:srgbClr val="0C6154"/>
                </a:solidFill>
                <a:latin typeface="Impact" panose="020B0806030902050204" pitchFamily="34" charset="0"/>
              </a:rPr>
              <a:t>User Flow OFF Campus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7E64FB-3396-964A-90A5-5A0DE5992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3733" y="1370184"/>
            <a:ext cx="2638062" cy="4986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AA7C81-54DC-A346-A1F6-0E33A1CB7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965" y="1374776"/>
            <a:ext cx="2638062" cy="49864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D0A498A-A355-3046-8075-5BDF995D9AE9}"/>
              </a:ext>
            </a:extLst>
          </p:cNvPr>
          <p:cNvSpPr txBox="1"/>
          <p:nvPr/>
        </p:nvSpPr>
        <p:spPr>
          <a:xfrm>
            <a:off x="405260" y="6287520"/>
            <a:ext cx="168695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latin typeface="Trebuchet MS" panose="020B0703020202090204" pitchFamily="34" charset="0"/>
              </a:rPr>
              <a:t>User Opens UH Go and taps on UH Police Help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084B880-94DE-9B43-A0CE-744392603747}"/>
              </a:ext>
            </a:extLst>
          </p:cNvPr>
          <p:cNvSpPr/>
          <p:nvPr/>
        </p:nvSpPr>
        <p:spPr>
          <a:xfrm>
            <a:off x="312853" y="2599166"/>
            <a:ext cx="386490" cy="403761"/>
          </a:xfrm>
          <a:prstGeom prst="ellipse">
            <a:avLst/>
          </a:prstGeom>
          <a:noFill/>
          <a:ln w="38100">
            <a:solidFill>
              <a:srgbClr val="04B38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604352C-1A7A-1747-8AB6-887337D9E5B6}"/>
              </a:ext>
            </a:extLst>
          </p:cNvPr>
          <p:cNvCxnSpPr>
            <a:cxnSpLocks/>
            <a:stCxn id="21" idx="6"/>
            <a:endCxn id="24" idx="2"/>
          </p:cNvCxnSpPr>
          <p:nvPr/>
        </p:nvCxnSpPr>
        <p:spPr>
          <a:xfrm>
            <a:off x="699343" y="2801047"/>
            <a:ext cx="1811639" cy="706754"/>
          </a:xfrm>
          <a:prstGeom prst="straightConnector1">
            <a:avLst/>
          </a:prstGeom>
          <a:ln w="38100">
            <a:solidFill>
              <a:srgbClr val="04B38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9EB1D373-D66B-AD4E-A65F-EB8C7AAD8BAD}"/>
              </a:ext>
            </a:extLst>
          </p:cNvPr>
          <p:cNvSpPr/>
          <p:nvPr/>
        </p:nvSpPr>
        <p:spPr>
          <a:xfrm>
            <a:off x="2510982" y="3218778"/>
            <a:ext cx="553320" cy="578046"/>
          </a:xfrm>
          <a:prstGeom prst="ellipse">
            <a:avLst/>
          </a:prstGeom>
          <a:noFill/>
          <a:ln w="38100">
            <a:solidFill>
              <a:srgbClr val="04B38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077F28-E830-224E-90A1-6CC0FE5BDF3C}"/>
              </a:ext>
            </a:extLst>
          </p:cNvPr>
          <p:cNvSpPr txBox="1"/>
          <p:nvPr/>
        </p:nvSpPr>
        <p:spPr>
          <a:xfrm>
            <a:off x="2687958" y="6242693"/>
            <a:ext cx="1686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latin typeface="Trebuchet MS" panose="020B0703020202090204" pitchFamily="34" charset="0"/>
              </a:rPr>
              <a:t>User taps on Emergency Call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D27BFBC-104A-3345-9EF0-EC09E516AA03}"/>
              </a:ext>
            </a:extLst>
          </p:cNvPr>
          <p:cNvSpPr/>
          <p:nvPr/>
        </p:nvSpPr>
        <p:spPr>
          <a:xfrm>
            <a:off x="4767952" y="1370184"/>
            <a:ext cx="1479478" cy="1479478"/>
          </a:xfrm>
          <a:prstGeom prst="ellipse">
            <a:avLst/>
          </a:prstGeom>
          <a:solidFill>
            <a:srgbClr val="04B388"/>
          </a:solidFill>
          <a:ln w="38100">
            <a:solidFill>
              <a:srgbClr val="04B38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Trebuchet MS" panose="020B0703020202090204" pitchFamily="34" charset="0"/>
              </a:rPr>
              <a:t>User location is sent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C507937-4FB0-374C-96F6-48558DFA93FB}"/>
              </a:ext>
            </a:extLst>
          </p:cNvPr>
          <p:cNvCxnSpPr>
            <a:cxnSpLocks/>
            <a:stCxn id="24" idx="6"/>
            <a:endCxn id="30" idx="2"/>
          </p:cNvCxnSpPr>
          <p:nvPr/>
        </p:nvCxnSpPr>
        <p:spPr>
          <a:xfrm flipV="1">
            <a:off x="3064302" y="2109923"/>
            <a:ext cx="1703650" cy="1397878"/>
          </a:xfrm>
          <a:prstGeom prst="straightConnector1">
            <a:avLst/>
          </a:prstGeom>
          <a:ln w="38100">
            <a:solidFill>
              <a:srgbClr val="04B38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27C85B39-718E-A44D-9AEC-577AA6CE9E6E}"/>
              </a:ext>
            </a:extLst>
          </p:cNvPr>
          <p:cNvSpPr/>
          <p:nvPr/>
        </p:nvSpPr>
        <p:spPr>
          <a:xfrm>
            <a:off x="4756246" y="3187543"/>
            <a:ext cx="1479478" cy="1479478"/>
          </a:xfrm>
          <a:prstGeom prst="ellipse">
            <a:avLst/>
          </a:prstGeom>
          <a:solidFill>
            <a:srgbClr val="04B388"/>
          </a:solidFill>
          <a:ln w="38100">
            <a:solidFill>
              <a:srgbClr val="04B38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Trebuchet MS" panose="020B0703020202090204" pitchFamily="34" charset="0"/>
              </a:rPr>
              <a:t>Location is compared to geo fences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EFA1269-0192-9342-A193-919250570BEB}"/>
              </a:ext>
            </a:extLst>
          </p:cNvPr>
          <p:cNvSpPr>
            <a:spLocks/>
          </p:cNvSpPr>
          <p:nvPr/>
        </p:nvSpPr>
        <p:spPr>
          <a:xfrm>
            <a:off x="4754396" y="5176477"/>
            <a:ext cx="1481328" cy="1481328"/>
          </a:xfrm>
          <a:prstGeom prst="ellipse">
            <a:avLst/>
          </a:prstGeom>
          <a:solidFill>
            <a:srgbClr val="04B388"/>
          </a:solidFill>
          <a:ln w="38100">
            <a:solidFill>
              <a:srgbClr val="04B38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Trebuchet MS" panose="020B0703020202090204" pitchFamily="34" charset="0"/>
              </a:rPr>
              <a:t>Determined to be ON campus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32FC762-2624-C342-AB5E-AB43523B42D6}"/>
              </a:ext>
            </a:extLst>
          </p:cNvPr>
          <p:cNvCxnSpPr>
            <a:cxnSpLocks/>
            <a:stCxn id="30" idx="4"/>
            <a:endCxn id="34" idx="0"/>
          </p:cNvCxnSpPr>
          <p:nvPr/>
        </p:nvCxnSpPr>
        <p:spPr>
          <a:xfrm flipH="1">
            <a:off x="5495985" y="2849662"/>
            <a:ext cx="11706" cy="337881"/>
          </a:xfrm>
          <a:prstGeom prst="straightConnector1">
            <a:avLst/>
          </a:prstGeom>
          <a:ln w="38100">
            <a:solidFill>
              <a:srgbClr val="04B38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AD51F5C-FEB5-BB4E-AE61-378FF72CF50D}"/>
              </a:ext>
            </a:extLst>
          </p:cNvPr>
          <p:cNvCxnSpPr>
            <a:cxnSpLocks/>
            <a:stCxn id="34" idx="4"/>
            <a:endCxn id="38" idx="0"/>
          </p:cNvCxnSpPr>
          <p:nvPr/>
        </p:nvCxnSpPr>
        <p:spPr>
          <a:xfrm flipH="1">
            <a:off x="5495060" y="4667021"/>
            <a:ext cx="925" cy="509456"/>
          </a:xfrm>
          <a:prstGeom prst="straightConnector1">
            <a:avLst/>
          </a:prstGeom>
          <a:ln w="38100">
            <a:solidFill>
              <a:srgbClr val="04B38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20D6F29-A728-4148-820B-B30576998C48}"/>
              </a:ext>
            </a:extLst>
          </p:cNvPr>
          <p:cNvCxnSpPr>
            <a:cxnSpLocks/>
            <a:stCxn id="38" idx="6"/>
          </p:cNvCxnSpPr>
          <p:nvPr/>
        </p:nvCxnSpPr>
        <p:spPr>
          <a:xfrm flipV="1">
            <a:off x="6235724" y="4311030"/>
            <a:ext cx="1129426" cy="1606111"/>
          </a:xfrm>
          <a:prstGeom prst="straightConnector1">
            <a:avLst/>
          </a:prstGeom>
          <a:ln w="38100">
            <a:solidFill>
              <a:srgbClr val="04B38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959BF5BC-6C2C-1744-A15E-7E2E8EBE0BA3}"/>
              </a:ext>
            </a:extLst>
          </p:cNvPr>
          <p:cNvSpPr txBox="1"/>
          <p:nvPr/>
        </p:nvSpPr>
        <p:spPr>
          <a:xfrm>
            <a:off x="6943110" y="6767990"/>
            <a:ext cx="23773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latin typeface="Trebuchet MS" panose="020B0703020202090204" pitchFamily="34" charset="0"/>
              </a:rPr>
              <a:t>User is provided option, user’s location is transmitted to UHPD</a:t>
            </a:r>
          </a:p>
        </p:txBody>
      </p:sp>
    </p:spTree>
    <p:extLst>
      <p:ext uri="{BB962C8B-B14F-4D97-AF65-F5344CB8AC3E}">
        <p14:creationId xmlns:p14="http://schemas.microsoft.com/office/powerpoint/2010/main" val="3184621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78318-DB91-EE49-B504-D26CCC31C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168" y="3620988"/>
            <a:ext cx="5092065" cy="530424"/>
          </a:xfrm>
        </p:spPr>
        <p:txBody>
          <a:bodyPr>
            <a:normAutofit fontScale="90000"/>
          </a:bodyPr>
          <a:lstStyle/>
          <a:p>
            <a:r>
              <a:rPr lang="en-US" sz="4950">
                <a:latin typeface="Impact" panose="020B0806030902050204" pitchFamily="34" charset="0"/>
              </a:rPr>
              <a:t>PLANNING</a:t>
            </a:r>
            <a:endParaRPr lang="en-US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050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78318-DB91-EE49-B504-D26CCC31C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03" y="3620988"/>
            <a:ext cx="5424230" cy="530424"/>
          </a:xfrm>
        </p:spPr>
        <p:txBody>
          <a:bodyPr>
            <a:noAutofit/>
          </a:bodyPr>
          <a:lstStyle/>
          <a:p>
            <a:r>
              <a:rPr lang="en-US" sz="4455">
                <a:latin typeface="Impact" panose="020B0806030902050204" pitchFamily="34" charset="0"/>
              </a:rPr>
              <a:t>BEHIND THE CURTAIN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5F88D3-1094-954F-8AA3-E3CABA7B1FD3}"/>
              </a:ext>
            </a:extLst>
          </p:cNvPr>
          <p:cNvSpPr txBox="1"/>
          <p:nvPr/>
        </p:nvSpPr>
        <p:spPr>
          <a:xfrm>
            <a:off x="5051389" y="5231328"/>
            <a:ext cx="184731" cy="455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357"/>
          </a:p>
        </p:txBody>
      </p:sp>
    </p:spTree>
    <p:extLst>
      <p:ext uri="{BB962C8B-B14F-4D97-AF65-F5344CB8AC3E}">
        <p14:creationId xmlns:p14="http://schemas.microsoft.com/office/powerpoint/2010/main" val="40058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40895F-42E5-5E41-9A70-5B58871FC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97" y="2039815"/>
            <a:ext cx="10091324" cy="4954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D5EFDD-0E68-EF45-88CE-4107C5684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1" y="933262"/>
            <a:ext cx="10000018" cy="978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8E7DA1-3647-A54F-9E23-8A02F0D57926}"/>
              </a:ext>
            </a:extLst>
          </p:cNvPr>
          <p:cNvSpPr txBox="1"/>
          <p:nvPr/>
        </p:nvSpPr>
        <p:spPr>
          <a:xfrm>
            <a:off x="794231" y="189924"/>
            <a:ext cx="8950616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7">
                <a:solidFill>
                  <a:srgbClr val="0C6154"/>
                </a:solidFill>
                <a:latin typeface="Impact" panose="020B0806030902050204" pitchFamily="34" charset="0"/>
              </a:rPr>
              <a:t>ADMINISTRATIVE USER LOCATION MAP</a:t>
            </a:r>
          </a:p>
        </p:txBody>
      </p:sp>
    </p:spTree>
    <p:extLst>
      <p:ext uri="{BB962C8B-B14F-4D97-AF65-F5344CB8AC3E}">
        <p14:creationId xmlns:p14="http://schemas.microsoft.com/office/powerpoint/2010/main" val="518245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334D01-61D8-324A-BE44-8BC9E7E76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4622"/>
            <a:ext cx="10058400" cy="1412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C2A37E-5C7F-FD4E-9547-C64D441C2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09942"/>
            <a:ext cx="10058400" cy="50769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FCA7CE-850D-CF41-A314-A36A8E5B94DE}"/>
              </a:ext>
            </a:extLst>
          </p:cNvPr>
          <p:cNvSpPr txBox="1"/>
          <p:nvPr/>
        </p:nvSpPr>
        <p:spPr>
          <a:xfrm>
            <a:off x="814002" y="199809"/>
            <a:ext cx="8950616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7">
                <a:solidFill>
                  <a:srgbClr val="0C6154"/>
                </a:solidFill>
                <a:latin typeface="Impact" panose="020B0806030902050204" pitchFamily="34" charset="0"/>
              </a:rPr>
              <a:t>ADMINISTRATIVE DISPATCH MAP</a:t>
            </a:r>
          </a:p>
        </p:txBody>
      </p:sp>
    </p:spTree>
    <p:extLst>
      <p:ext uri="{BB962C8B-B14F-4D97-AF65-F5344CB8AC3E}">
        <p14:creationId xmlns:p14="http://schemas.microsoft.com/office/powerpoint/2010/main" val="3172605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71C294-F2C1-C340-8BDC-3D8ECB6F8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5575"/>
            <a:ext cx="10054968" cy="5109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F44A80-6347-FA4D-B32B-FCEF7A5AD38D}"/>
              </a:ext>
            </a:extLst>
          </p:cNvPr>
          <p:cNvSpPr txBox="1"/>
          <p:nvPr/>
        </p:nvSpPr>
        <p:spPr>
          <a:xfrm>
            <a:off x="-1" y="1029444"/>
            <a:ext cx="10008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rebuchet MS" panose="020B0703020202090204" pitchFamily="34" charset="0"/>
              </a:rPr>
              <a:t>Map zooms in an out to show you a complete picture of activity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C2EF46-BE48-7240-A944-0CFC4A06CEA0}"/>
              </a:ext>
            </a:extLst>
          </p:cNvPr>
          <p:cNvSpPr txBox="1"/>
          <p:nvPr/>
        </p:nvSpPr>
        <p:spPr>
          <a:xfrm>
            <a:off x="809060" y="214637"/>
            <a:ext cx="8950616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7">
                <a:solidFill>
                  <a:srgbClr val="0C6154"/>
                </a:solidFill>
                <a:latin typeface="Impact" panose="020B0806030902050204" pitchFamily="34" charset="0"/>
              </a:rPr>
              <a:t>ADMINISTRATIVE PANEL WITH MULTIPLE PEOPLE</a:t>
            </a:r>
          </a:p>
        </p:txBody>
      </p:sp>
    </p:spTree>
    <p:extLst>
      <p:ext uri="{BB962C8B-B14F-4D97-AF65-F5344CB8AC3E}">
        <p14:creationId xmlns:p14="http://schemas.microsoft.com/office/powerpoint/2010/main" val="1215668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B1424F-805A-8A43-BC03-78ADEEB59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3" y="929107"/>
            <a:ext cx="9908774" cy="1022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4214B8-B2F0-B645-A893-7BAF8234E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20478"/>
            <a:ext cx="10055028" cy="5087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E60A44-7715-5344-804B-18D5AE0FEC09}"/>
              </a:ext>
            </a:extLst>
          </p:cNvPr>
          <p:cNvSpPr txBox="1"/>
          <p:nvPr/>
        </p:nvSpPr>
        <p:spPr>
          <a:xfrm>
            <a:off x="799174" y="204752"/>
            <a:ext cx="8950616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7">
                <a:solidFill>
                  <a:srgbClr val="0C6154"/>
                </a:solidFill>
                <a:latin typeface="Impact" panose="020B0806030902050204" pitchFamily="34" charset="0"/>
              </a:rPr>
              <a:t>ADMINISTRATIVE REPORTING</a:t>
            </a:r>
          </a:p>
        </p:txBody>
      </p:sp>
    </p:spTree>
    <p:extLst>
      <p:ext uri="{BB962C8B-B14F-4D97-AF65-F5344CB8AC3E}">
        <p14:creationId xmlns:p14="http://schemas.microsoft.com/office/powerpoint/2010/main" val="107280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A32A15-58F6-3E4A-8DDA-F8AB30437F4C}"/>
              </a:ext>
            </a:extLst>
          </p:cNvPr>
          <p:cNvSpPr txBox="1"/>
          <p:nvPr/>
        </p:nvSpPr>
        <p:spPr>
          <a:xfrm>
            <a:off x="0" y="855095"/>
            <a:ext cx="10078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rebuchet MS" panose="020B0703020202090204" pitchFamily="34" charset="0"/>
              </a:rPr>
              <a:t>Run your report and show emergency calls on the map.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97F7EA-168F-A844-A2E2-4BCD42970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39" y="1563712"/>
            <a:ext cx="9799022" cy="45247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2C4B90-83DF-994F-A120-5AF1CE6C8A00}"/>
              </a:ext>
            </a:extLst>
          </p:cNvPr>
          <p:cNvSpPr txBox="1"/>
          <p:nvPr/>
        </p:nvSpPr>
        <p:spPr>
          <a:xfrm>
            <a:off x="150639" y="6273841"/>
            <a:ext cx="9799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703020202090204" pitchFamily="34" charset="0"/>
              </a:rPr>
              <a:t>You can see if there are any clusters of calls.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47695D-50B2-9D4D-B5E1-10E2A2D393FE}"/>
              </a:ext>
            </a:extLst>
          </p:cNvPr>
          <p:cNvSpPr txBox="1"/>
          <p:nvPr/>
        </p:nvSpPr>
        <p:spPr>
          <a:xfrm>
            <a:off x="828830" y="214637"/>
            <a:ext cx="8950616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7">
                <a:solidFill>
                  <a:srgbClr val="0C6154"/>
                </a:solidFill>
                <a:latin typeface="Impact" panose="020B0806030902050204" pitchFamily="34" charset="0"/>
              </a:rPr>
              <a:t>ADMINISTRATIVE REPORTING MAP</a:t>
            </a:r>
          </a:p>
        </p:txBody>
      </p:sp>
    </p:spTree>
    <p:extLst>
      <p:ext uri="{BB962C8B-B14F-4D97-AF65-F5344CB8AC3E}">
        <p14:creationId xmlns:p14="http://schemas.microsoft.com/office/powerpoint/2010/main" val="2225145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A32A15-58F6-3E4A-8DDA-F8AB30437F4C}"/>
              </a:ext>
            </a:extLst>
          </p:cNvPr>
          <p:cNvSpPr txBox="1"/>
          <p:nvPr/>
        </p:nvSpPr>
        <p:spPr>
          <a:xfrm>
            <a:off x="39542" y="866244"/>
            <a:ext cx="9974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rebuchet MS" panose="020B0703020202090204" pitchFamily="34" charset="0"/>
              </a:rPr>
              <a:t>Run a download of calls and get all the information available.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3412D8-E639-E249-B871-569889AC4318}"/>
              </a:ext>
            </a:extLst>
          </p:cNvPr>
          <p:cNvSpPr txBox="1"/>
          <p:nvPr/>
        </p:nvSpPr>
        <p:spPr>
          <a:xfrm>
            <a:off x="39542" y="1432683"/>
            <a:ext cx="9934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rebuchet MS" panose="020B0703020202090204" pitchFamily="34" charset="0"/>
              </a:rPr>
              <a:t>This gives you the ability to do external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21BB5-B247-7E4F-B3ED-0D166CF3A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090797"/>
            <a:ext cx="10067957" cy="46695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924126-3B70-F942-81FF-E2F9C0919727}"/>
              </a:ext>
            </a:extLst>
          </p:cNvPr>
          <p:cNvSpPr txBox="1"/>
          <p:nvPr/>
        </p:nvSpPr>
        <p:spPr>
          <a:xfrm>
            <a:off x="794231" y="199810"/>
            <a:ext cx="8950616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7">
                <a:solidFill>
                  <a:srgbClr val="0C6154"/>
                </a:solidFill>
                <a:latin typeface="Impact" panose="020B0806030902050204" pitchFamily="34" charset="0"/>
              </a:rPr>
              <a:t>DOWNLOAD REPORT</a:t>
            </a:r>
          </a:p>
        </p:txBody>
      </p:sp>
    </p:spTree>
    <p:extLst>
      <p:ext uri="{BB962C8B-B14F-4D97-AF65-F5344CB8AC3E}">
        <p14:creationId xmlns:p14="http://schemas.microsoft.com/office/powerpoint/2010/main" val="103231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D13FA1-E1FF-8C48-9B83-6137A0987C11}"/>
              </a:ext>
            </a:extLst>
          </p:cNvPr>
          <p:cNvSpPr/>
          <p:nvPr/>
        </p:nvSpPr>
        <p:spPr>
          <a:xfrm>
            <a:off x="1953142" y="2080120"/>
            <a:ext cx="6001673" cy="252897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14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FBFCC2-EC0C-F243-9337-9D085512B0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96" r="15927"/>
          <a:stretch/>
        </p:blipFill>
        <p:spPr>
          <a:xfrm>
            <a:off x="0" y="890232"/>
            <a:ext cx="10058401" cy="65734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FD5431-A2F0-DE4B-9016-D2D116D33CE8}"/>
              </a:ext>
            </a:extLst>
          </p:cNvPr>
          <p:cNvSpPr txBox="1"/>
          <p:nvPr/>
        </p:nvSpPr>
        <p:spPr>
          <a:xfrm>
            <a:off x="2509703" y="2856185"/>
            <a:ext cx="5070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/>
              <a:t>UH</a:t>
            </a:r>
            <a:endParaRPr lang="en-US" sz="1114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A3A77A-9AA5-194C-A0A2-913B81794B3C}"/>
              </a:ext>
            </a:extLst>
          </p:cNvPr>
          <p:cNvSpPr txBox="1"/>
          <p:nvPr/>
        </p:nvSpPr>
        <p:spPr>
          <a:xfrm>
            <a:off x="7059015" y="5061219"/>
            <a:ext cx="21475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/>
              <a:t>UH @ Tech Bridge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87298F-2ABD-3649-8B02-74311C7EA7AB}"/>
              </a:ext>
            </a:extLst>
          </p:cNvPr>
          <p:cNvSpPr txBox="1"/>
          <p:nvPr/>
        </p:nvSpPr>
        <p:spPr>
          <a:xfrm>
            <a:off x="818945" y="209695"/>
            <a:ext cx="8950616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7">
                <a:solidFill>
                  <a:srgbClr val="0C6154"/>
                </a:solidFill>
                <a:latin typeface="Impact" panose="020B0806030902050204" pitchFamily="34" charset="0"/>
              </a:rPr>
              <a:t>GEO FENCES</a:t>
            </a:r>
          </a:p>
        </p:txBody>
      </p:sp>
    </p:spTree>
    <p:extLst>
      <p:ext uri="{BB962C8B-B14F-4D97-AF65-F5344CB8AC3E}">
        <p14:creationId xmlns:p14="http://schemas.microsoft.com/office/powerpoint/2010/main" val="17299176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53299F-2956-FB4C-BE34-D965C97B4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02" y="917362"/>
            <a:ext cx="4569212" cy="35211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A822D-411F-704F-A5DC-49E6EEF6A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704" y="3434293"/>
            <a:ext cx="5544846" cy="39285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720FF0-A86A-D84D-B52D-C38908A4E5F6}"/>
              </a:ext>
            </a:extLst>
          </p:cNvPr>
          <p:cNvSpPr txBox="1"/>
          <p:nvPr/>
        </p:nvSpPr>
        <p:spPr>
          <a:xfrm>
            <a:off x="1899368" y="971581"/>
            <a:ext cx="143695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UH @ Katy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C9FF74-95C8-8647-BF05-A4B21E6D702D}"/>
              </a:ext>
            </a:extLst>
          </p:cNvPr>
          <p:cNvSpPr txBox="1"/>
          <p:nvPr/>
        </p:nvSpPr>
        <p:spPr>
          <a:xfrm>
            <a:off x="6656010" y="4156455"/>
            <a:ext cx="20659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UH @ Sugar land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9BCF4E-F143-6240-B50B-58500AD5006D}"/>
              </a:ext>
            </a:extLst>
          </p:cNvPr>
          <p:cNvSpPr txBox="1"/>
          <p:nvPr/>
        </p:nvSpPr>
        <p:spPr>
          <a:xfrm>
            <a:off x="818944" y="208869"/>
            <a:ext cx="8950616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7">
                <a:solidFill>
                  <a:srgbClr val="0C6154"/>
                </a:solidFill>
                <a:latin typeface="Impact" panose="020B0806030902050204" pitchFamily="34" charset="0"/>
              </a:rPr>
              <a:t>GEO FENCES</a:t>
            </a:r>
          </a:p>
        </p:txBody>
      </p:sp>
    </p:spTree>
    <p:extLst>
      <p:ext uri="{BB962C8B-B14F-4D97-AF65-F5344CB8AC3E}">
        <p14:creationId xmlns:p14="http://schemas.microsoft.com/office/powerpoint/2010/main" val="3929167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D7FAD-CAAB-4B24-9DDE-682E302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178" y="3575273"/>
            <a:ext cx="4251303" cy="842784"/>
          </a:xfrm>
        </p:spPr>
        <p:txBody>
          <a:bodyPr>
            <a:normAutofit/>
          </a:bodyPr>
          <a:lstStyle/>
          <a:p>
            <a:pPr algn="ctr"/>
            <a:r>
              <a:rPr lang="en-US" sz="4455">
                <a:latin typeface="Impact" panose="020B080603090205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50888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78318-DB91-EE49-B504-D26CCC31C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3" y="922084"/>
            <a:ext cx="9939021" cy="530424"/>
          </a:xfrm>
        </p:spPr>
        <p:txBody>
          <a:bodyPr>
            <a:noAutofit/>
          </a:bodyPr>
          <a:lstStyle/>
          <a:p>
            <a:r>
              <a:rPr lang="en-US" sz="3600" b="1">
                <a:latin typeface="Trebuchet MS" panose="020B0703020202090204" pitchFamily="34" charset="0"/>
              </a:rPr>
              <a:t>Criteria Used to Determine Success</a:t>
            </a:r>
            <a:endParaRPr lang="en-US" sz="3600">
              <a:latin typeface="Trebuchet MS" panose="020B070302020209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AAB8A6-603A-BF4D-8D71-E53E20236403}"/>
              </a:ext>
            </a:extLst>
          </p:cNvPr>
          <p:cNvSpPr txBox="1"/>
          <p:nvPr/>
        </p:nvSpPr>
        <p:spPr>
          <a:xfrm>
            <a:off x="460425" y="2635293"/>
            <a:ext cx="4469123" cy="267765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800">
                <a:latin typeface="Trebuchet MS"/>
              </a:rPr>
              <a:t>Ease of Use with privacy and function: Preventing </a:t>
            </a:r>
            <a:br>
              <a:rPr lang="en-US" sz="2800">
                <a:latin typeface="Trebuchet MS"/>
              </a:rPr>
            </a:br>
            <a:r>
              <a:rPr lang="en-US" sz="2800">
                <a:latin typeface="Trebuchet MS"/>
              </a:rPr>
              <a:t>unintentional location sharing and providing clear information for emergency services.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63F9AA-82F3-D846-90FB-C646AA1D9751}"/>
              </a:ext>
            </a:extLst>
          </p:cNvPr>
          <p:cNvSpPr/>
          <p:nvPr/>
        </p:nvSpPr>
        <p:spPr>
          <a:xfrm>
            <a:off x="1018741" y="6199369"/>
            <a:ext cx="319375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latin typeface="Trebuchet MS"/>
              </a:rPr>
              <a:t>Maintain privacy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D8A317-33A3-0146-A304-AB9785B07F95}"/>
              </a:ext>
            </a:extLst>
          </p:cNvPr>
          <p:cNvSpPr txBox="1"/>
          <p:nvPr/>
        </p:nvSpPr>
        <p:spPr>
          <a:xfrm>
            <a:off x="5128854" y="4645097"/>
            <a:ext cx="4172973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>
                <a:latin typeface="Trebuchet MS"/>
              </a:rPr>
              <a:t>UHPD web-based map showing geo-location of the caller when the caller is on-campus</a:t>
            </a:r>
            <a:endParaRPr lang="en-US" sz="2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31976E-68F7-7849-A925-E4D82E584ADE}"/>
              </a:ext>
            </a:extLst>
          </p:cNvPr>
          <p:cNvSpPr txBox="1"/>
          <p:nvPr/>
        </p:nvSpPr>
        <p:spPr>
          <a:xfrm>
            <a:off x="5128854" y="1956046"/>
            <a:ext cx="4172974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rebuchet MS"/>
              </a:rPr>
              <a:t>Caller is alerted if they are off-campus and then call is routed to City of Houston 911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220307-8A62-5F4F-B0A9-C98C15169CE5}"/>
              </a:ext>
            </a:extLst>
          </p:cNvPr>
          <p:cNvSpPr txBox="1"/>
          <p:nvPr/>
        </p:nvSpPr>
        <p:spPr>
          <a:xfrm>
            <a:off x="813028" y="206453"/>
            <a:ext cx="8950616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7">
                <a:solidFill>
                  <a:srgbClr val="0C6154"/>
                </a:solidFill>
                <a:latin typeface="Impact" panose="020B0806030902050204" pitchFamily="34" charset="0"/>
              </a:rPr>
              <a:t>CRITICAL SUCCESS CRITERIA</a:t>
            </a:r>
          </a:p>
        </p:txBody>
      </p:sp>
    </p:spTree>
    <p:extLst>
      <p:ext uri="{BB962C8B-B14F-4D97-AF65-F5344CB8AC3E}">
        <p14:creationId xmlns:p14="http://schemas.microsoft.com/office/powerpoint/2010/main" val="608348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050" y="928456"/>
            <a:ext cx="9866750" cy="6986528"/>
          </a:xfrm>
          <a:prstGeom prst="rect">
            <a:avLst/>
          </a:prstGeom>
          <a:noFill/>
        </p:spPr>
        <p:txBody>
          <a:bodyPr wrap="square" lIns="91440" tIns="45720" rIns="91440" bIns="45720" numCol="2" rtlCol="0" anchor="t">
            <a:spAutoFit/>
          </a:bodyPr>
          <a:lstStyle/>
          <a:p>
            <a:pPr marL="282575" indent="-282575">
              <a:buFont typeface="+mj-lt"/>
              <a:buAutoNum type="arabicPeriod"/>
            </a:pPr>
            <a:r>
              <a:rPr lang="en-US" sz="2700">
                <a:latin typeface="Trebuchet MS" panose="020B0703020202090204" pitchFamily="34" charset="0"/>
                <a:cs typeface="Calibri"/>
              </a:rPr>
              <a:t>Gathered requirements based on current infrastructure</a:t>
            </a:r>
            <a:endParaRPr lang="en-US"/>
          </a:p>
          <a:p>
            <a:pPr marL="282575" indent="-282575">
              <a:buFont typeface="+mj-lt"/>
              <a:buAutoNum type="arabicPeriod"/>
            </a:pPr>
            <a:endParaRPr lang="en-US" sz="2700">
              <a:latin typeface="Trebuchet MS" panose="020B0703020202090204" pitchFamily="34" charset="0"/>
              <a:cs typeface="Calibri"/>
            </a:endParaRPr>
          </a:p>
          <a:p>
            <a:pPr marL="282575" indent="-282575">
              <a:buFont typeface="+mj-lt"/>
              <a:buAutoNum type="arabicPeriod"/>
            </a:pPr>
            <a:r>
              <a:rPr lang="en-US" sz="2700">
                <a:latin typeface="Trebuchet MS" panose="020B0703020202090204" pitchFamily="34" charset="0"/>
                <a:cs typeface="Calibri"/>
              </a:rPr>
              <a:t>Brainstormed with UH Go team that included Marketing to develop prototypes</a:t>
            </a:r>
          </a:p>
          <a:p>
            <a:pPr marL="282575" indent="-282575">
              <a:buFont typeface="+mj-lt"/>
              <a:buAutoNum type="arabicPeriod"/>
            </a:pPr>
            <a:endParaRPr lang="en-US" sz="2700">
              <a:latin typeface="Trebuchet MS" panose="020B0703020202090204" pitchFamily="34" charset="0"/>
              <a:cs typeface="Calibri"/>
            </a:endParaRPr>
          </a:p>
          <a:p>
            <a:pPr marL="282575" indent="-282575">
              <a:buFont typeface="+mj-lt"/>
              <a:buAutoNum type="arabicPeriod"/>
            </a:pPr>
            <a:r>
              <a:rPr lang="en-US" sz="2700">
                <a:latin typeface="Trebuchet MS" panose="020B0703020202090204" pitchFamily="34" charset="0"/>
                <a:cs typeface="Calibri"/>
              </a:rPr>
              <a:t>Identified risks</a:t>
            </a:r>
          </a:p>
          <a:p>
            <a:pPr marL="282575" indent="-282575">
              <a:buFont typeface="+mj-lt"/>
              <a:buAutoNum type="arabicPeriod"/>
            </a:pPr>
            <a:endParaRPr lang="en-US" sz="2700">
              <a:latin typeface="Trebuchet MS" panose="020B0703020202090204" pitchFamily="34" charset="0"/>
              <a:cs typeface="Calibri"/>
            </a:endParaRPr>
          </a:p>
          <a:p>
            <a:pPr marL="282575" indent="-282575">
              <a:buFont typeface="+mj-lt"/>
              <a:buAutoNum type="arabicPeriod"/>
            </a:pPr>
            <a:r>
              <a:rPr lang="en-US" sz="2700">
                <a:latin typeface="Trebuchet MS" panose="020B0703020202090204" pitchFamily="34" charset="0"/>
                <a:cs typeface="Calibri"/>
              </a:rPr>
              <a:t>Demonstrated feature </a:t>
            </a:r>
            <a:br>
              <a:rPr lang="en-US" sz="2700">
                <a:latin typeface="Trebuchet MS" panose="020B0703020202090204" pitchFamily="34" charset="0"/>
                <a:cs typeface="Calibri"/>
              </a:rPr>
            </a:br>
            <a:r>
              <a:rPr lang="en-US" sz="2700">
                <a:latin typeface="Trebuchet MS" panose="020B0703020202090204" pitchFamily="34" charset="0"/>
                <a:cs typeface="Calibri"/>
              </a:rPr>
              <a:t>to University Police (UHPD) department communicating risk factors</a:t>
            </a:r>
          </a:p>
          <a:p>
            <a:pPr marL="282575" indent="-282575">
              <a:buFont typeface="+mj-lt"/>
              <a:buAutoNum type="arabicPeriod"/>
            </a:pPr>
            <a:endParaRPr lang="en-US" sz="2700">
              <a:latin typeface="Trebuchet MS" panose="020B0703020202090204" pitchFamily="34" charset="0"/>
              <a:cs typeface="Calibri"/>
            </a:endParaRPr>
          </a:p>
          <a:p>
            <a:pPr marL="282575" indent="-282575">
              <a:buFont typeface="+mj-lt"/>
              <a:buAutoNum type="arabicPeriod"/>
            </a:pPr>
            <a:r>
              <a:rPr lang="en-US" sz="2700">
                <a:latin typeface="Trebuchet MS" panose="020B0703020202090204" pitchFamily="34" charset="0"/>
                <a:cs typeface="Calibri"/>
              </a:rPr>
              <a:t>Gathered additional requirements from University Police</a:t>
            </a:r>
          </a:p>
          <a:p>
            <a:pPr marL="282575" indent="-282575">
              <a:buFont typeface="+mj-lt"/>
              <a:buAutoNum type="arabicPeriod"/>
            </a:pPr>
            <a:endParaRPr lang="en-US" sz="2700">
              <a:latin typeface="Trebuchet MS" panose="020B0703020202090204" pitchFamily="34" charset="0"/>
              <a:cs typeface="Calibri"/>
            </a:endParaRPr>
          </a:p>
          <a:p>
            <a:pPr marL="282575" indent="-282575">
              <a:buFont typeface="+mj-lt"/>
              <a:buAutoNum type="arabicPeriod"/>
            </a:pPr>
            <a:r>
              <a:rPr lang="en-US" sz="2700">
                <a:latin typeface="Trebuchet MS" panose="020B0703020202090204" pitchFamily="34" charset="0"/>
                <a:cs typeface="Calibri"/>
              </a:rPr>
              <a:t>Integrated all requirements into new designs for both frontend and backend</a:t>
            </a:r>
          </a:p>
          <a:p>
            <a:pPr marL="282575" indent="-282575">
              <a:buFont typeface="+mj-lt"/>
              <a:buAutoNum type="arabicPeriod"/>
            </a:pPr>
            <a:endParaRPr lang="en-US" sz="2700">
              <a:latin typeface="Trebuchet MS" panose="020B0703020202090204" pitchFamily="34" charset="0"/>
              <a:cs typeface="Calibri"/>
            </a:endParaRPr>
          </a:p>
          <a:p>
            <a:pPr marL="282575" indent="-282575">
              <a:buFont typeface="+mj-lt"/>
              <a:buAutoNum type="arabicPeriod"/>
            </a:pPr>
            <a:r>
              <a:rPr lang="en-US" sz="2700">
                <a:latin typeface="Trebuchet MS" panose="020B0703020202090204" pitchFamily="34" charset="0"/>
                <a:cs typeface="Calibri"/>
              </a:rPr>
              <a:t>Tested 911 features</a:t>
            </a:r>
          </a:p>
          <a:p>
            <a:pPr marL="282575" indent="-282575">
              <a:buFont typeface="+mj-lt"/>
              <a:buAutoNum type="arabicPeriod"/>
            </a:pPr>
            <a:endParaRPr lang="en-US" sz="2700">
              <a:latin typeface="Trebuchet MS" panose="020B0703020202090204" pitchFamily="34" charset="0"/>
              <a:cs typeface="Calibri"/>
            </a:endParaRPr>
          </a:p>
          <a:p>
            <a:pPr marL="282575" indent="-282575">
              <a:buFont typeface="+mj-lt"/>
              <a:buAutoNum type="arabicPeriod"/>
            </a:pPr>
            <a:r>
              <a:rPr lang="en-US" sz="2700">
                <a:latin typeface="Trebuchet MS" panose="020B0703020202090204" pitchFamily="34" charset="0"/>
                <a:cs typeface="Calibri"/>
              </a:rPr>
              <a:t>User tested with Student ambassadors</a:t>
            </a:r>
          </a:p>
          <a:p>
            <a:pPr marL="282575" indent="-282575">
              <a:buFont typeface="+mj-lt"/>
              <a:buAutoNum type="arabicPeriod"/>
            </a:pPr>
            <a:endParaRPr lang="en-US" sz="2700">
              <a:latin typeface="Trebuchet MS" panose="020B0703020202090204" pitchFamily="34" charset="0"/>
              <a:cs typeface="Calibri"/>
            </a:endParaRPr>
          </a:p>
          <a:p>
            <a:pPr marL="282575" indent="-282575">
              <a:buFont typeface="+mj-lt"/>
              <a:buAutoNum type="arabicPeriod"/>
            </a:pPr>
            <a:r>
              <a:rPr lang="en-US" sz="2700">
                <a:latin typeface="Trebuchet MS" panose="020B0703020202090204" pitchFamily="34" charset="0"/>
                <a:cs typeface="Calibri"/>
              </a:rPr>
              <a:t>Full system test with UHPD </a:t>
            </a:r>
          </a:p>
          <a:p>
            <a:pPr marL="282575" indent="-282575">
              <a:buFont typeface="+mj-lt"/>
              <a:buAutoNum type="arabicPeriod"/>
            </a:pPr>
            <a:endParaRPr lang="en-US" sz="2700">
              <a:latin typeface="Trebuchet MS" panose="020B0703020202090204" pitchFamily="34" charset="0"/>
              <a:cs typeface="Calibri"/>
            </a:endParaRPr>
          </a:p>
          <a:p>
            <a:pPr marL="282575" indent="-282575">
              <a:buFont typeface="+mj-lt"/>
              <a:buAutoNum type="arabicPeriod"/>
            </a:pPr>
            <a:r>
              <a:rPr lang="en-US" sz="2700">
                <a:latin typeface="Trebuchet MS" panose="020B0703020202090204" pitchFamily="34" charset="0"/>
                <a:cs typeface="Calibri"/>
              </a:rPr>
              <a:t>Deployed to Production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1E17E2-0C81-7545-A8E1-D55A5E5EA505}"/>
              </a:ext>
            </a:extLst>
          </p:cNvPr>
          <p:cNvSpPr txBox="1"/>
          <p:nvPr/>
        </p:nvSpPr>
        <p:spPr>
          <a:xfrm>
            <a:off x="809059" y="209695"/>
            <a:ext cx="8950616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7">
                <a:solidFill>
                  <a:srgbClr val="0C6154"/>
                </a:solidFill>
                <a:latin typeface="Impact" panose="020B0806030902050204" pitchFamily="34" charset="0"/>
              </a:rPr>
              <a:t>HOW UH PREPARED FOR OUR EMERGENCY CALLING FEATURE</a:t>
            </a:r>
          </a:p>
        </p:txBody>
      </p:sp>
    </p:spTree>
    <p:extLst>
      <p:ext uri="{BB962C8B-B14F-4D97-AF65-F5344CB8AC3E}">
        <p14:creationId xmlns:p14="http://schemas.microsoft.com/office/powerpoint/2010/main" val="1382424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D5ED4D-C135-6344-97D0-8EB1D41FEEB3}"/>
              </a:ext>
            </a:extLst>
          </p:cNvPr>
          <p:cNvSpPr txBox="1"/>
          <p:nvPr/>
        </p:nvSpPr>
        <p:spPr>
          <a:xfrm>
            <a:off x="3668860" y="2619730"/>
            <a:ext cx="2213926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rebuchet MS" panose="020B0703020202090204" pitchFamily="34" charset="0"/>
              </a:rPr>
              <a:t>What permissions has the user allowed?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C08FC-6CF2-7641-AA0E-4803DEF36C73}"/>
              </a:ext>
            </a:extLst>
          </p:cNvPr>
          <p:cNvSpPr txBox="1"/>
          <p:nvPr/>
        </p:nvSpPr>
        <p:spPr>
          <a:xfrm>
            <a:off x="8315369" y="1019202"/>
            <a:ext cx="1482593" cy="15432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57">
                <a:solidFill>
                  <a:srgbClr val="04B388"/>
                </a:solidFill>
                <a:latin typeface="Trebuchet MS" panose="020B0703020202090204" pitchFamily="34" charset="0"/>
              </a:rPr>
              <a:t>What if they are on campus?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AEFA32-2DDF-5D43-B8B1-1260D953DAD8}"/>
              </a:ext>
            </a:extLst>
          </p:cNvPr>
          <p:cNvSpPr txBox="1"/>
          <p:nvPr/>
        </p:nvSpPr>
        <p:spPr>
          <a:xfrm>
            <a:off x="4038346" y="4819707"/>
            <a:ext cx="2912136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Trebuchet MS" panose="020B0703020202090204" pitchFamily="34" charset="0"/>
              </a:rPr>
              <a:t>How do we get the permission we need?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2092EC-10BF-0949-A2FC-76FDDBD5C0E0}"/>
              </a:ext>
            </a:extLst>
          </p:cNvPr>
          <p:cNvSpPr txBox="1"/>
          <p:nvPr/>
        </p:nvSpPr>
        <p:spPr>
          <a:xfrm>
            <a:off x="305047" y="3265721"/>
            <a:ext cx="1199920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C6154"/>
                </a:solidFill>
                <a:latin typeface="Trebuchet MS" panose="020B0703020202090204" pitchFamily="34" charset="0"/>
              </a:rPr>
              <a:t>How do we make this easy to use?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9816F7-9EC3-CB47-9AC2-184456B9AD3A}"/>
              </a:ext>
            </a:extLst>
          </p:cNvPr>
          <p:cNvSpPr txBox="1"/>
          <p:nvPr/>
        </p:nvSpPr>
        <p:spPr>
          <a:xfrm>
            <a:off x="242623" y="1092003"/>
            <a:ext cx="1271937" cy="19059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57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Can we see people moving around?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145900-3500-4242-9B74-4B347F607ECA}"/>
              </a:ext>
            </a:extLst>
          </p:cNvPr>
          <p:cNvSpPr txBox="1"/>
          <p:nvPr/>
        </p:nvSpPr>
        <p:spPr>
          <a:xfrm>
            <a:off x="6640121" y="3061358"/>
            <a:ext cx="3139325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rebuchet MS" panose="020B0703020202090204" pitchFamily="34" charset="0"/>
              </a:rPr>
              <a:t>What security measures do we need?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191F6F-70E7-3341-930F-7FD7E52E51DD}"/>
              </a:ext>
            </a:extLst>
          </p:cNvPr>
          <p:cNvSpPr txBox="1"/>
          <p:nvPr/>
        </p:nvSpPr>
        <p:spPr>
          <a:xfrm>
            <a:off x="1633359" y="1092004"/>
            <a:ext cx="4163319" cy="45506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357">
                <a:solidFill>
                  <a:srgbClr val="C00000"/>
                </a:solidFill>
                <a:latin typeface="Trebuchet MS" panose="020B0703020202090204" pitchFamily="34" charset="0"/>
              </a:rPr>
              <a:t>How do we keep this private?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15784C-053E-1445-9D12-D16628C31DD4}"/>
              </a:ext>
            </a:extLst>
          </p:cNvPr>
          <p:cNvSpPr txBox="1"/>
          <p:nvPr/>
        </p:nvSpPr>
        <p:spPr>
          <a:xfrm>
            <a:off x="5424612" y="1755453"/>
            <a:ext cx="269573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C6154"/>
                </a:solidFill>
                <a:latin typeface="Trebuchet MS" panose="020B0703020202090204" pitchFamily="34" charset="0"/>
              </a:rPr>
              <a:t>Make the user feel safe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C8F9BC-9246-0641-8FBC-7BCBF9222377}"/>
              </a:ext>
            </a:extLst>
          </p:cNvPr>
          <p:cNvSpPr txBox="1"/>
          <p:nvPr/>
        </p:nvSpPr>
        <p:spPr>
          <a:xfrm>
            <a:off x="7478692" y="5722617"/>
            <a:ext cx="2438488" cy="45506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357">
                <a:latin typeface="Trebuchet MS" panose="020B0703020202090204" pitchFamily="34" charset="0"/>
              </a:rPr>
              <a:t>How to test 911?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1AD65A-93ED-6246-B439-FD5631369529}"/>
              </a:ext>
            </a:extLst>
          </p:cNvPr>
          <p:cNvSpPr txBox="1"/>
          <p:nvPr/>
        </p:nvSpPr>
        <p:spPr>
          <a:xfrm>
            <a:off x="359254" y="6466092"/>
            <a:ext cx="943870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What admin and reporting functionality do we need?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B59234-7CA6-FF48-998A-CE11B3DE0D95}"/>
              </a:ext>
            </a:extLst>
          </p:cNvPr>
          <p:cNvSpPr txBox="1"/>
          <p:nvPr/>
        </p:nvSpPr>
        <p:spPr>
          <a:xfrm>
            <a:off x="1693292" y="4376405"/>
            <a:ext cx="1816845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rebuchet MS" panose="020B0703020202090204" pitchFamily="34" charset="0"/>
              </a:rPr>
              <a:t>What should reports look like?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83AF0E-8278-40F0-A86E-D6E8953C8418}"/>
              </a:ext>
            </a:extLst>
          </p:cNvPr>
          <p:cNvSpPr txBox="1"/>
          <p:nvPr/>
        </p:nvSpPr>
        <p:spPr>
          <a:xfrm>
            <a:off x="1633359" y="1748436"/>
            <a:ext cx="2162637" cy="1815882"/>
          </a:xfrm>
          <a:prstGeom prst="rect">
            <a:avLst/>
          </a:prstGeom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>
                <a:latin typeface="Trebuchet MS"/>
              </a:rPr>
              <a:t>Does dispatch need a script?</a:t>
            </a:r>
            <a:endParaRPr lang="en-US" sz="2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794B39-65F0-A542-823D-5C9EA0DD0CD7}"/>
              </a:ext>
            </a:extLst>
          </p:cNvPr>
          <p:cNvSpPr txBox="1"/>
          <p:nvPr/>
        </p:nvSpPr>
        <p:spPr>
          <a:xfrm>
            <a:off x="764575" y="208208"/>
            <a:ext cx="8950616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7">
                <a:solidFill>
                  <a:srgbClr val="0C6154"/>
                </a:solidFill>
                <a:latin typeface="Impact" panose="020B0806030902050204" pitchFamily="34" charset="0"/>
              </a:rPr>
              <a:t>BRAINSTORMING</a:t>
            </a:r>
          </a:p>
        </p:txBody>
      </p:sp>
    </p:spTree>
    <p:extLst>
      <p:ext uri="{BB962C8B-B14F-4D97-AF65-F5344CB8AC3E}">
        <p14:creationId xmlns:p14="http://schemas.microsoft.com/office/powerpoint/2010/main" val="1893110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D04082-3E4B-B24B-BBA4-75D13FEBC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911" y="1000861"/>
            <a:ext cx="3510354" cy="6419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CF56BF-3725-4A45-9EF0-9740A80B3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942" y="1000862"/>
            <a:ext cx="3493917" cy="64196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8DA2B0-915F-144F-9DCD-9931647F278D}"/>
              </a:ext>
            </a:extLst>
          </p:cNvPr>
          <p:cNvSpPr txBox="1"/>
          <p:nvPr/>
        </p:nvSpPr>
        <p:spPr>
          <a:xfrm>
            <a:off x="794231" y="184981"/>
            <a:ext cx="8950616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7">
                <a:solidFill>
                  <a:srgbClr val="0C6154"/>
                </a:solidFill>
                <a:latin typeface="Impact" panose="020B0806030902050204" pitchFamily="34" charset="0"/>
              </a:rPr>
              <a:t>PROTOTYPING</a:t>
            </a:r>
          </a:p>
        </p:txBody>
      </p:sp>
    </p:spTree>
    <p:extLst>
      <p:ext uri="{BB962C8B-B14F-4D97-AF65-F5344CB8AC3E}">
        <p14:creationId xmlns:p14="http://schemas.microsoft.com/office/powerpoint/2010/main" val="1100158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49FA4D-F3BB-4D4F-AEF7-9511D10BB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343" y="1031903"/>
            <a:ext cx="2976390" cy="628348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rgbClr val="000000">
                <a:alpha val="38433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D12769-41E6-F74F-92F6-66EEA5517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833" y="1045859"/>
            <a:ext cx="2888235" cy="625086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rgbClr val="000000">
                <a:alpha val="38433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6A422F-4148-6340-8A65-5E0BE26D2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693" y="1019476"/>
            <a:ext cx="2888235" cy="625086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rgbClr val="000000">
                <a:alpha val="42159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C282D7-5E04-ED4E-84DF-C53E62413700}"/>
              </a:ext>
            </a:extLst>
          </p:cNvPr>
          <p:cNvSpPr txBox="1"/>
          <p:nvPr/>
        </p:nvSpPr>
        <p:spPr>
          <a:xfrm>
            <a:off x="804117" y="199809"/>
            <a:ext cx="8950616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7">
                <a:solidFill>
                  <a:srgbClr val="0C6154"/>
                </a:solidFill>
                <a:latin typeface="Impact" panose="020B0806030902050204" pitchFamily="34" charset="0"/>
              </a:rPr>
              <a:t>PROTOTYPING</a:t>
            </a:r>
          </a:p>
        </p:txBody>
      </p:sp>
    </p:spTree>
    <p:extLst>
      <p:ext uri="{BB962C8B-B14F-4D97-AF65-F5344CB8AC3E}">
        <p14:creationId xmlns:p14="http://schemas.microsoft.com/office/powerpoint/2010/main" val="2176681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459" y="845415"/>
            <a:ext cx="9895316" cy="679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rebuchet MS" panose="020B0703020202090204" pitchFamily="34" charset="0"/>
                <a:cs typeface="Calibri"/>
              </a:rPr>
              <a:t>During the development of this project several risk factors were identified and these MUST BE considered…</a:t>
            </a:r>
          </a:p>
          <a:p>
            <a:endParaRPr lang="en-US" sz="2357" dirty="0">
              <a:latin typeface="Trebuchet MS" panose="020B0703020202090204" pitchFamily="34" charset="0"/>
              <a:cs typeface="Calibri"/>
            </a:endParaRPr>
          </a:p>
          <a:p>
            <a:pPr marL="589359" lvl="1" indent="-212169">
              <a:lnSpc>
                <a:spcPct val="150000"/>
              </a:lnSpc>
              <a:spcAft>
                <a:spcPts val="495"/>
              </a:spcAft>
              <a:buAutoNum type="arabicPeriod"/>
            </a:pPr>
            <a:r>
              <a:rPr lang="en-US" sz="2800" dirty="0">
                <a:latin typeface="Trebuchet MS" panose="020B0703020202090204" pitchFamily="34" charset="0"/>
                <a:cs typeface="Calibri"/>
              </a:rPr>
              <a:t>Highly available even in an emergency</a:t>
            </a:r>
          </a:p>
          <a:p>
            <a:pPr marL="589359" lvl="1" indent="-212169">
              <a:lnSpc>
                <a:spcPct val="150000"/>
              </a:lnSpc>
              <a:spcAft>
                <a:spcPts val="495"/>
              </a:spcAft>
              <a:buAutoNum type="arabicPeriod"/>
            </a:pPr>
            <a:r>
              <a:rPr lang="en-US" sz="2800" dirty="0">
                <a:latin typeface="Trebuchet MS" panose="020B0703020202090204" pitchFamily="34" charset="0"/>
                <a:cs typeface="Calibri"/>
              </a:rPr>
              <a:t>Cost effective</a:t>
            </a:r>
          </a:p>
          <a:p>
            <a:pPr marL="589359" lvl="1" indent="-212169">
              <a:lnSpc>
                <a:spcPct val="150000"/>
              </a:lnSpc>
              <a:spcAft>
                <a:spcPts val="495"/>
              </a:spcAft>
              <a:buAutoNum type="arabicPeriod"/>
            </a:pPr>
            <a:r>
              <a:rPr lang="en-US" sz="2800" dirty="0">
                <a:latin typeface="Trebuchet MS" panose="020B0703020202090204" pitchFamily="34" charset="0"/>
                <a:cs typeface="Calibri"/>
              </a:rPr>
              <a:t>User friendly and easy to use in case of an emergency</a:t>
            </a:r>
          </a:p>
          <a:p>
            <a:pPr marL="589359" lvl="1" indent="-212169">
              <a:lnSpc>
                <a:spcPct val="150000"/>
              </a:lnSpc>
              <a:spcAft>
                <a:spcPts val="495"/>
              </a:spcAft>
              <a:buAutoNum type="arabicPeriod"/>
            </a:pPr>
            <a:r>
              <a:rPr lang="en-US" sz="2800" dirty="0">
                <a:latin typeface="Trebuchet MS" panose="020B0703020202090204" pitchFamily="34" charset="0"/>
                <a:cs typeface="Calibri"/>
              </a:rPr>
              <a:t>Police jurisdictions</a:t>
            </a:r>
          </a:p>
          <a:p>
            <a:pPr marL="589359" lvl="1" indent="-212169">
              <a:lnSpc>
                <a:spcPct val="150000"/>
              </a:lnSpc>
              <a:spcAft>
                <a:spcPts val="495"/>
              </a:spcAft>
              <a:buAutoNum type="arabicPeriod"/>
            </a:pPr>
            <a:r>
              <a:rPr lang="en-US" sz="2800" dirty="0">
                <a:latin typeface="Trebuchet MS" panose="020B0703020202090204" pitchFamily="34" charset="0"/>
                <a:cs typeface="Calibri"/>
              </a:rPr>
              <a:t>Backend reports available to UHPD to meet compliance requirements</a:t>
            </a:r>
          </a:p>
          <a:p>
            <a:pPr marL="589359" lvl="1" indent="-212169">
              <a:lnSpc>
                <a:spcPct val="150000"/>
              </a:lnSpc>
              <a:spcAft>
                <a:spcPts val="495"/>
              </a:spcAft>
              <a:buAutoNum type="arabicPeriod"/>
            </a:pPr>
            <a:r>
              <a:rPr lang="en-US" sz="2800" dirty="0">
                <a:latin typeface="Trebuchet MS" panose="020B0703020202090204" pitchFamily="34" charset="0"/>
                <a:cs typeface="Calibri"/>
              </a:rPr>
              <a:t>Limitations associated to geo-location</a:t>
            </a:r>
          </a:p>
          <a:p>
            <a:pPr marL="589359" lvl="1" indent="-212169">
              <a:lnSpc>
                <a:spcPct val="150000"/>
              </a:lnSpc>
              <a:spcAft>
                <a:spcPts val="495"/>
              </a:spcAft>
              <a:buAutoNum type="arabicPeriod"/>
            </a:pPr>
            <a:r>
              <a:rPr lang="en-US" sz="2800" dirty="0">
                <a:latin typeface="Trebuchet MS" panose="020B0703020202090204" pitchFamily="34" charset="0"/>
                <a:cs typeface="Calibri"/>
              </a:rPr>
              <a:t>Able to ”Close the Loop”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24CEE1-843E-274C-94F7-87B2D1F97981}"/>
              </a:ext>
            </a:extLst>
          </p:cNvPr>
          <p:cNvSpPr txBox="1"/>
          <p:nvPr/>
        </p:nvSpPr>
        <p:spPr>
          <a:xfrm>
            <a:off x="804116" y="209695"/>
            <a:ext cx="8950616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7">
                <a:solidFill>
                  <a:srgbClr val="0C6154"/>
                </a:solidFill>
                <a:latin typeface="Impact" panose="020B0806030902050204" pitchFamily="34" charset="0"/>
              </a:rPr>
              <a:t>IDENTIFYING RISK</a:t>
            </a:r>
          </a:p>
        </p:txBody>
      </p:sp>
    </p:spTree>
    <p:extLst>
      <p:ext uri="{BB962C8B-B14F-4D97-AF65-F5344CB8AC3E}">
        <p14:creationId xmlns:p14="http://schemas.microsoft.com/office/powerpoint/2010/main" val="1647731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078A06-576F-3641-AD08-72883C8A1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41" y="1041823"/>
            <a:ext cx="5517598" cy="4934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449004-E252-A14C-922D-832AA31F0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6018" y="903551"/>
            <a:ext cx="3651574" cy="29501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E5F7A6-EBFB-3640-B867-58F9FCF648A0}"/>
              </a:ext>
            </a:extLst>
          </p:cNvPr>
          <p:cNvSpPr txBox="1"/>
          <p:nvPr/>
        </p:nvSpPr>
        <p:spPr>
          <a:xfrm>
            <a:off x="314890" y="6324727"/>
            <a:ext cx="304324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>
                <a:latin typeface="Trebuchet MS" panose="020B0703020202090204" pitchFamily="34" charset="0"/>
              </a:rPr>
              <a:t>Total call boxes: 219</a:t>
            </a:r>
          </a:p>
          <a:p>
            <a:r>
              <a:rPr lang="en-US" sz="1800">
                <a:latin typeface="Trebuchet MS" panose="020B0703020202090204" pitchFamily="34" charset="0"/>
              </a:rPr>
              <a:t>1.79% - 4 not working</a:t>
            </a:r>
          </a:p>
          <a:p>
            <a:r>
              <a:rPr lang="en-US" sz="1800">
                <a:latin typeface="Trebuchet MS" panose="020B0703020202090204" pitchFamily="34" charset="0"/>
              </a:rPr>
              <a:t>96.41% -  215  working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60B711-B2BD-2245-880F-CB9E7E690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625" y="4140059"/>
            <a:ext cx="3361479" cy="26462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004D8C-90FC-234A-95C1-F8AA128C65B8}"/>
              </a:ext>
            </a:extLst>
          </p:cNvPr>
          <p:cNvSpPr txBox="1"/>
          <p:nvPr/>
        </p:nvSpPr>
        <p:spPr>
          <a:xfrm>
            <a:off x="3133806" y="6357519"/>
            <a:ext cx="291042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>
                <a:latin typeface="Trebuchet MS" panose="020B0703020202090204" pitchFamily="34" charset="0"/>
              </a:rPr>
              <a:t>2.69% - 6 Solar</a:t>
            </a:r>
          </a:p>
          <a:p>
            <a:r>
              <a:rPr lang="en-US" sz="1800">
                <a:latin typeface="Trebuchet MS" panose="020B0703020202090204" pitchFamily="34" charset="0"/>
              </a:rPr>
              <a:t>61.88% - 138 SIP</a:t>
            </a:r>
          </a:p>
          <a:p>
            <a:r>
              <a:rPr lang="en-US" sz="1800">
                <a:latin typeface="Trebuchet MS" panose="020B0703020202090204" pitchFamily="34" charset="0"/>
              </a:rPr>
              <a:t>31.84% - 71 Analog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BCE7CC-A920-9D43-9A9C-B0C3B88279A8}"/>
              </a:ext>
            </a:extLst>
          </p:cNvPr>
          <p:cNvSpPr txBox="1"/>
          <p:nvPr/>
        </p:nvSpPr>
        <p:spPr>
          <a:xfrm>
            <a:off x="789389" y="174485"/>
            <a:ext cx="8950616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7">
                <a:solidFill>
                  <a:srgbClr val="0C6154"/>
                </a:solidFill>
                <a:latin typeface="Impact" panose="020B0806030902050204" pitchFamily="34" charset="0"/>
              </a:rPr>
              <a:t>CURRENT ON-SITE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4141432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940</Words>
  <Application>Microsoft Macintosh PowerPoint</Application>
  <PresentationFormat>Custom</PresentationFormat>
  <Paragraphs>152</Paragraphs>
  <Slides>29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Impact</vt:lpstr>
      <vt:lpstr>Trebuchet MS</vt:lpstr>
      <vt:lpstr>Office Theme</vt:lpstr>
      <vt:lpstr>PowerPoint Presentation</vt:lpstr>
      <vt:lpstr>PLANNING</vt:lpstr>
      <vt:lpstr>Criteria Used to Determine Success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USER EXPERIENCE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BEHIND THE CURTAIN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University of Houston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Rosanes</dc:creator>
  <cp:lastModifiedBy>Birkline, Robert</cp:lastModifiedBy>
  <cp:revision>1</cp:revision>
  <cp:lastPrinted>2021-10-13T16:21:37Z</cp:lastPrinted>
  <dcterms:created xsi:type="dcterms:W3CDTF">2016-09-16T18:45:20Z</dcterms:created>
  <dcterms:modified xsi:type="dcterms:W3CDTF">2021-10-19T19:01:38Z</dcterms:modified>
</cp:coreProperties>
</file>