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720" r:id="rId5"/>
  </p:sldMasterIdLst>
  <p:notesMasterIdLst>
    <p:notesMasterId r:id="rId16"/>
  </p:notesMasterIdLst>
  <p:sldIdLst>
    <p:sldId id="260" r:id="rId6"/>
    <p:sldId id="516" r:id="rId7"/>
    <p:sldId id="518" r:id="rId8"/>
    <p:sldId id="517" r:id="rId9"/>
    <p:sldId id="508" r:id="rId10"/>
    <p:sldId id="511" r:id="rId11"/>
    <p:sldId id="512" r:id="rId12"/>
    <p:sldId id="515" r:id="rId13"/>
    <p:sldId id="513" r:id="rId14"/>
    <p:sldId id="287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77"/>
    <a:srgbClr val="01B388"/>
    <a:srgbClr val="00866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1D6D8D-0737-4A6B-BE6E-5873933C3CD8}" v="177" dt="2024-09-16T19:24:57.55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960" autoAdjust="0"/>
  </p:normalViewPr>
  <p:slideViewPr>
    <p:cSldViewPr snapToGrid="0">
      <p:cViewPr varScale="1">
        <p:scale>
          <a:sx n="54" d="100"/>
          <a:sy n="54" d="100"/>
        </p:scale>
        <p:origin x="2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16343535924004"/>
          <c:y val="0.15340931525254567"/>
          <c:w val="0.40065344429268601"/>
          <c:h val="0.54388473952035477"/>
        </c:manualLayout>
      </c:layout>
      <c:pieChart>
        <c:varyColors val="1"/>
        <c:ser>
          <c:idx val="0"/>
          <c:order val="0"/>
          <c:tx>
            <c:strRef>
              <c:f>'Bdgt Wkst'!$C$23</c:f>
              <c:strCache>
                <c:ptCount val="1"/>
                <c:pt idx="0">
                  <c:v>FY 25 Budget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20-4840-A43C-FF1C43C469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20-4840-A43C-FF1C43C4698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20-4840-A43C-FF1C43C4698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20-4840-A43C-FF1C43C46987}"/>
              </c:ext>
            </c:extLst>
          </c:dPt>
          <c:dLbls>
            <c:dLbl>
              <c:idx val="0"/>
              <c:layout>
                <c:manualLayout>
                  <c:x val="-5.6469039229883569E-2"/>
                  <c:y val="1.17473933464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20-4840-A43C-FF1C43C46987}"/>
                </c:ext>
              </c:extLst>
            </c:dLbl>
            <c:dLbl>
              <c:idx val="1"/>
              <c:layout>
                <c:manualLayout>
                  <c:x val="9.2736117090399681E-2"/>
                  <c:y val="1.305932987454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20-4840-A43C-FF1C43C46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'Bdgt Wkst'!$B$24:$B$26</c:f>
              <c:strCache>
                <c:ptCount val="3"/>
                <c:pt idx="0">
                  <c:v>Auxilliary Sales and Service</c:v>
                </c:pt>
                <c:pt idx="1">
                  <c:v>Private Donations/Gifts</c:v>
                </c:pt>
                <c:pt idx="2">
                  <c:v>Student Service Fee</c:v>
                </c:pt>
              </c:strCache>
            </c:strRef>
          </c:cat>
          <c:val>
            <c:numRef>
              <c:f>'Bdgt Wkst'!$C$24:$C$26</c:f>
              <c:numCache>
                <c:formatCode>0.00%</c:formatCode>
                <c:ptCount val="3"/>
                <c:pt idx="0">
                  <c:v>2.7646356158095428E-3</c:v>
                </c:pt>
                <c:pt idx="1">
                  <c:v>1.7387645382449953E-3</c:v>
                </c:pt>
                <c:pt idx="2">
                  <c:v>0.99549659984594541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20-4840-A43C-FF1C43C46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Expense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494710076118708E-2"/>
          <c:y val="0.19939530732906438"/>
          <c:w val="0.58132644940733236"/>
          <c:h val="0.6984546537313913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SFAC Budget</c:v>
                </c:pt>
              </c:strCache>
            </c:strRef>
          </c:tx>
          <c:explosion val="2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4450" dist="25400" dir="2700000" algn="br" rotWithShape="0">
                  <a:schemeClr val="tx1"/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914A-49CC-ABE2-D8042FC9D54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914A-49CC-ABE2-D8042FC9D54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914A-49CC-ABE2-D8042FC9D54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14A-49CC-ABE2-D8042FC9D5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Salaries</c:v>
                </c:pt>
                <c:pt idx="1">
                  <c:v>Operations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524050</c:v>
                </c:pt>
                <c:pt idx="1">
                  <c:v>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4A-49CC-ABE2-D8042FC9D5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016712324457859"/>
          <c:y val="0.27172798819049643"/>
          <c:w val="0.31616610988373212"/>
          <c:h val="0.35241886317672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8675A-32C6-4619-936F-1A618E2DD8E9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8D76E55-A488-49E6-B1AA-A21DACC64B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95.7% of students agreed to strongly agree that “After attending this program, I feel more like am a part of the UH Community” </a:t>
          </a:r>
          <a:endParaRPr lang="en-US" sz="2400" dirty="0"/>
        </a:p>
      </dgm:t>
    </dgm:pt>
    <dgm:pt modelId="{FE7F1226-1347-440D-B21A-C051628F080B}" type="parTrans" cxnId="{AF263AF9-EDBE-4DD7-906A-5D74A1444924}">
      <dgm:prSet/>
      <dgm:spPr/>
      <dgm:t>
        <a:bodyPr/>
        <a:lstStyle/>
        <a:p>
          <a:endParaRPr lang="en-US" sz="2800"/>
        </a:p>
      </dgm:t>
    </dgm:pt>
    <dgm:pt modelId="{753CAD0B-D3DE-4124-A92D-FFB410A19CAA}" type="sibTrans" cxnId="{AF263AF9-EDBE-4DD7-906A-5D74A1444924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7FB506EF-4A18-4421-AA5F-C521C7D1F3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96.8% of students agreed to strongly agreed that “This event eased my stress”</a:t>
          </a:r>
          <a:endParaRPr lang="en-US" sz="2400" dirty="0"/>
        </a:p>
      </dgm:t>
    </dgm:pt>
    <dgm:pt modelId="{BEE9D48C-1BA7-4A4B-94DD-355C7FDF72D8}" type="parTrans" cxnId="{25B79900-AB97-4CFB-ACEC-C5FAC139B756}">
      <dgm:prSet/>
      <dgm:spPr/>
      <dgm:t>
        <a:bodyPr/>
        <a:lstStyle/>
        <a:p>
          <a:endParaRPr lang="en-US" sz="2800"/>
        </a:p>
      </dgm:t>
    </dgm:pt>
    <dgm:pt modelId="{E0C63885-2B39-4B53-8E0E-D7F55EC84E8E}" type="sibTrans" cxnId="{25B79900-AB97-4CFB-ACEC-C5FAC139B756}">
      <dgm:prSet/>
      <dgm:spPr/>
      <dgm:t>
        <a:bodyPr/>
        <a:lstStyle/>
        <a:p>
          <a:endParaRPr lang="en-US" sz="2800"/>
        </a:p>
      </dgm:t>
    </dgm:pt>
    <dgm:pt modelId="{578B07E6-D87A-4063-B52F-B08AD7CFEF77}" type="pres">
      <dgm:prSet presAssocID="{2E78675A-32C6-4619-936F-1A618E2DD8E9}" presName="root" presStyleCnt="0">
        <dgm:presLayoutVars>
          <dgm:dir/>
          <dgm:resizeHandles val="exact"/>
        </dgm:presLayoutVars>
      </dgm:prSet>
      <dgm:spPr/>
    </dgm:pt>
    <dgm:pt modelId="{BD0B58AA-43FA-482A-921D-35BC1F270B21}" type="pres">
      <dgm:prSet presAssocID="{2E78675A-32C6-4619-936F-1A618E2DD8E9}" presName="container" presStyleCnt="0">
        <dgm:presLayoutVars>
          <dgm:dir/>
          <dgm:resizeHandles val="exact"/>
        </dgm:presLayoutVars>
      </dgm:prSet>
      <dgm:spPr/>
    </dgm:pt>
    <dgm:pt modelId="{0AC8E183-648F-4590-A096-E772763C52E3}" type="pres">
      <dgm:prSet presAssocID="{F8D76E55-A488-49E6-B1AA-A21DACC64B72}" presName="compNode" presStyleCnt="0"/>
      <dgm:spPr/>
    </dgm:pt>
    <dgm:pt modelId="{B70BE97D-D3A5-46C1-AAF2-45084C12FCA1}" type="pres">
      <dgm:prSet presAssocID="{F8D76E55-A488-49E6-B1AA-A21DACC64B72}" presName="iconBgRect" presStyleLbl="bgShp" presStyleIdx="0" presStyleCnt="2" custLinFactNeighborX="31956" custLinFactNeighborY="-14458"/>
      <dgm:spPr>
        <a:solidFill>
          <a:srgbClr val="F6BE00"/>
        </a:solidFill>
      </dgm:spPr>
    </dgm:pt>
    <dgm:pt modelId="{1605D460-50A9-4C5A-91FB-2900296CBA37}" type="pres">
      <dgm:prSet presAssocID="{F8D76E55-A488-49E6-B1AA-A21DACC64B72}" presName="iconRect" presStyleLbl="node1" presStyleIdx="0" presStyleCnt="2" custLinFactNeighborX="59280" custLinFactNeighborY="-263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64FC681-3EB9-4080-958F-8BD32E05CAA9}" type="pres">
      <dgm:prSet presAssocID="{F8D76E55-A488-49E6-B1AA-A21DACC64B72}" presName="spaceRect" presStyleCnt="0"/>
      <dgm:spPr/>
    </dgm:pt>
    <dgm:pt modelId="{8A0AF521-2A66-4CF3-BD07-3CC854332455}" type="pres">
      <dgm:prSet presAssocID="{F8D76E55-A488-49E6-B1AA-A21DACC64B72}" presName="textRect" presStyleLbl="revTx" presStyleIdx="0" presStyleCnt="2" custLinFactNeighborX="6611" custLinFactNeighborY="-4846">
        <dgm:presLayoutVars>
          <dgm:chMax val="1"/>
          <dgm:chPref val="1"/>
        </dgm:presLayoutVars>
      </dgm:prSet>
      <dgm:spPr/>
    </dgm:pt>
    <dgm:pt modelId="{76CEA474-0168-4D5D-A63C-07FACCA9761F}" type="pres">
      <dgm:prSet presAssocID="{753CAD0B-D3DE-4124-A92D-FFB410A19CAA}" presName="sibTrans" presStyleLbl="sibTrans2D1" presStyleIdx="0" presStyleCnt="0"/>
      <dgm:spPr/>
    </dgm:pt>
    <dgm:pt modelId="{4A2CA35C-0A76-43B5-9D0B-EA0F0F46824E}" type="pres">
      <dgm:prSet presAssocID="{7FB506EF-4A18-4421-AA5F-C521C7D1F3A7}" presName="compNode" presStyleCnt="0"/>
      <dgm:spPr/>
    </dgm:pt>
    <dgm:pt modelId="{20C392A3-5612-4317-8E51-A75FBE8FD18F}" type="pres">
      <dgm:prSet presAssocID="{7FB506EF-4A18-4421-AA5F-C521C7D1F3A7}" presName="iconBgRect" presStyleLbl="bgShp" presStyleIdx="1" presStyleCnt="2" custLinFactNeighborX="18565" custLinFactNeighborY="-6770"/>
      <dgm:spPr/>
    </dgm:pt>
    <dgm:pt modelId="{77E72D05-7EE0-4CAD-AEEC-662DE41A8A7B}" type="pres">
      <dgm:prSet presAssocID="{7FB506EF-4A18-4421-AA5F-C521C7D1F3A7}" presName="iconRect" presStyleLbl="node1" presStyleIdx="1" presStyleCnt="2" custLinFactNeighborX="32008" custLinFactNeighborY="-537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9C8A67C-44C9-4076-9347-B358660ECA9C}" type="pres">
      <dgm:prSet presAssocID="{7FB506EF-4A18-4421-AA5F-C521C7D1F3A7}" presName="spaceRect" presStyleCnt="0"/>
      <dgm:spPr/>
    </dgm:pt>
    <dgm:pt modelId="{F2518A01-6110-4C13-9CE0-FBD387F32AE1}" type="pres">
      <dgm:prSet presAssocID="{7FB506EF-4A18-4421-AA5F-C521C7D1F3A7}" presName="textRect" presStyleLbl="revTx" presStyleIdx="1" presStyleCnt="2" custLinFactNeighborX="11787" custLinFactNeighborY="-14563">
        <dgm:presLayoutVars>
          <dgm:chMax val="1"/>
          <dgm:chPref val="1"/>
        </dgm:presLayoutVars>
      </dgm:prSet>
      <dgm:spPr/>
    </dgm:pt>
  </dgm:ptLst>
  <dgm:cxnLst>
    <dgm:cxn modelId="{25B79900-AB97-4CFB-ACEC-C5FAC139B756}" srcId="{2E78675A-32C6-4619-936F-1A618E2DD8E9}" destId="{7FB506EF-4A18-4421-AA5F-C521C7D1F3A7}" srcOrd="1" destOrd="0" parTransId="{BEE9D48C-1BA7-4A4B-94DD-355C7FDF72D8}" sibTransId="{E0C63885-2B39-4B53-8E0E-D7F55EC84E8E}"/>
    <dgm:cxn modelId="{F19B210D-C77D-4C3D-86BD-D4212AB1132C}" type="presOf" srcId="{753CAD0B-D3DE-4124-A92D-FFB410A19CAA}" destId="{76CEA474-0168-4D5D-A63C-07FACCA9761F}" srcOrd="0" destOrd="0" presId="urn:microsoft.com/office/officeart/2018/2/layout/IconCircleList"/>
    <dgm:cxn modelId="{47074E13-5F0D-42A9-85F4-C11637C89748}" type="presOf" srcId="{2E78675A-32C6-4619-936F-1A618E2DD8E9}" destId="{578B07E6-D87A-4063-B52F-B08AD7CFEF77}" srcOrd="0" destOrd="0" presId="urn:microsoft.com/office/officeart/2018/2/layout/IconCircleList"/>
    <dgm:cxn modelId="{3D86463F-31FD-4A3F-9BCA-1DD675521645}" type="presOf" srcId="{F8D76E55-A488-49E6-B1AA-A21DACC64B72}" destId="{8A0AF521-2A66-4CF3-BD07-3CC854332455}" srcOrd="0" destOrd="0" presId="urn:microsoft.com/office/officeart/2018/2/layout/IconCircleList"/>
    <dgm:cxn modelId="{ABC87EC1-0A29-4819-AD42-14FB3662FC41}" type="presOf" srcId="{7FB506EF-4A18-4421-AA5F-C521C7D1F3A7}" destId="{F2518A01-6110-4C13-9CE0-FBD387F32AE1}" srcOrd="0" destOrd="0" presId="urn:microsoft.com/office/officeart/2018/2/layout/IconCircleList"/>
    <dgm:cxn modelId="{AF263AF9-EDBE-4DD7-906A-5D74A1444924}" srcId="{2E78675A-32C6-4619-936F-1A618E2DD8E9}" destId="{F8D76E55-A488-49E6-B1AA-A21DACC64B72}" srcOrd="0" destOrd="0" parTransId="{FE7F1226-1347-440D-B21A-C051628F080B}" sibTransId="{753CAD0B-D3DE-4124-A92D-FFB410A19CAA}"/>
    <dgm:cxn modelId="{4287B531-0B41-42FF-82B1-018FD1604592}" type="presParOf" srcId="{578B07E6-D87A-4063-B52F-B08AD7CFEF77}" destId="{BD0B58AA-43FA-482A-921D-35BC1F270B21}" srcOrd="0" destOrd="0" presId="urn:microsoft.com/office/officeart/2018/2/layout/IconCircleList"/>
    <dgm:cxn modelId="{87832288-EBBE-4BE8-B3CD-67686C310841}" type="presParOf" srcId="{BD0B58AA-43FA-482A-921D-35BC1F270B21}" destId="{0AC8E183-648F-4590-A096-E772763C52E3}" srcOrd="0" destOrd="0" presId="urn:microsoft.com/office/officeart/2018/2/layout/IconCircleList"/>
    <dgm:cxn modelId="{91D412A1-8143-45B4-9590-13F7C3D6E917}" type="presParOf" srcId="{0AC8E183-648F-4590-A096-E772763C52E3}" destId="{B70BE97D-D3A5-46C1-AAF2-45084C12FCA1}" srcOrd="0" destOrd="0" presId="urn:microsoft.com/office/officeart/2018/2/layout/IconCircleList"/>
    <dgm:cxn modelId="{3B8018E7-7D17-4B63-AE75-E65D3A6EDFD2}" type="presParOf" srcId="{0AC8E183-648F-4590-A096-E772763C52E3}" destId="{1605D460-50A9-4C5A-91FB-2900296CBA37}" srcOrd="1" destOrd="0" presId="urn:microsoft.com/office/officeart/2018/2/layout/IconCircleList"/>
    <dgm:cxn modelId="{7768A8C0-93A1-4DA8-9DB5-027A939FAF6C}" type="presParOf" srcId="{0AC8E183-648F-4590-A096-E772763C52E3}" destId="{464FC681-3EB9-4080-958F-8BD32E05CAA9}" srcOrd="2" destOrd="0" presId="urn:microsoft.com/office/officeart/2018/2/layout/IconCircleList"/>
    <dgm:cxn modelId="{98315547-4F3C-4B79-8239-8BCB2E6DD815}" type="presParOf" srcId="{0AC8E183-648F-4590-A096-E772763C52E3}" destId="{8A0AF521-2A66-4CF3-BD07-3CC854332455}" srcOrd="3" destOrd="0" presId="urn:microsoft.com/office/officeart/2018/2/layout/IconCircleList"/>
    <dgm:cxn modelId="{B9F9C3ED-048B-4035-8EB0-A2930407566D}" type="presParOf" srcId="{BD0B58AA-43FA-482A-921D-35BC1F270B21}" destId="{76CEA474-0168-4D5D-A63C-07FACCA9761F}" srcOrd="1" destOrd="0" presId="urn:microsoft.com/office/officeart/2018/2/layout/IconCircleList"/>
    <dgm:cxn modelId="{A96120A8-4304-4C44-8DB4-89821E3F5F6F}" type="presParOf" srcId="{BD0B58AA-43FA-482A-921D-35BC1F270B21}" destId="{4A2CA35C-0A76-43B5-9D0B-EA0F0F46824E}" srcOrd="2" destOrd="0" presId="urn:microsoft.com/office/officeart/2018/2/layout/IconCircleList"/>
    <dgm:cxn modelId="{E52954DF-4E3B-4FED-BAA4-76220F521ADA}" type="presParOf" srcId="{4A2CA35C-0A76-43B5-9D0B-EA0F0F46824E}" destId="{20C392A3-5612-4317-8E51-A75FBE8FD18F}" srcOrd="0" destOrd="0" presId="urn:microsoft.com/office/officeart/2018/2/layout/IconCircleList"/>
    <dgm:cxn modelId="{C6118BD5-EB49-45A8-B2D4-7B9CD4E7C205}" type="presParOf" srcId="{4A2CA35C-0A76-43B5-9D0B-EA0F0F46824E}" destId="{77E72D05-7EE0-4CAD-AEEC-662DE41A8A7B}" srcOrd="1" destOrd="0" presId="urn:microsoft.com/office/officeart/2018/2/layout/IconCircleList"/>
    <dgm:cxn modelId="{820BAACD-EC4B-4233-93AA-C78DD5D2353C}" type="presParOf" srcId="{4A2CA35C-0A76-43B5-9D0B-EA0F0F46824E}" destId="{69C8A67C-44C9-4076-9347-B358660ECA9C}" srcOrd="2" destOrd="0" presId="urn:microsoft.com/office/officeart/2018/2/layout/IconCircleList"/>
    <dgm:cxn modelId="{608E0D88-1805-4176-AD42-7D028A97C054}" type="presParOf" srcId="{4A2CA35C-0A76-43B5-9D0B-EA0F0F46824E}" destId="{F2518A01-6110-4C13-9CE0-FBD387F32AE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F4550-82BD-44F0-9BC8-30B5468CC47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29E0934-4173-44F4-91BA-73729F83F1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/>
            <a:t>Marketing and Communication</a:t>
          </a:r>
          <a:endParaRPr lang="en-US" sz="3200" dirty="0"/>
        </a:p>
      </dgm:t>
    </dgm:pt>
    <dgm:pt modelId="{6DA9A7BF-93F7-45CC-A36B-404D77419D5B}" type="parTrans" cxnId="{894E6E8F-62B1-4EDC-9712-B07AFC1CAC2D}">
      <dgm:prSet/>
      <dgm:spPr/>
      <dgm:t>
        <a:bodyPr/>
        <a:lstStyle/>
        <a:p>
          <a:endParaRPr lang="en-US"/>
        </a:p>
      </dgm:t>
    </dgm:pt>
    <dgm:pt modelId="{374081A7-252F-49D1-8DB7-2234A2748C5F}" type="sibTrans" cxnId="{894E6E8F-62B1-4EDC-9712-B07AFC1CAC2D}">
      <dgm:prSet/>
      <dgm:spPr/>
      <dgm:t>
        <a:bodyPr/>
        <a:lstStyle/>
        <a:p>
          <a:endParaRPr lang="en-US"/>
        </a:p>
      </dgm:t>
    </dgm:pt>
    <dgm:pt modelId="{6F49A9A4-8B08-4694-9875-B2EF6CD6C1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/>
            <a:t>Peer Education</a:t>
          </a:r>
          <a:endParaRPr lang="en-US" sz="3200" dirty="0"/>
        </a:p>
      </dgm:t>
    </dgm:pt>
    <dgm:pt modelId="{07DF2B89-8D9A-4C15-9D87-0606218441BB}" type="parTrans" cxnId="{B406F677-1B63-49B5-BA83-A7122949D07E}">
      <dgm:prSet/>
      <dgm:spPr/>
      <dgm:t>
        <a:bodyPr/>
        <a:lstStyle/>
        <a:p>
          <a:endParaRPr lang="en-US"/>
        </a:p>
      </dgm:t>
    </dgm:pt>
    <dgm:pt modelId="{EE9E2F28-D0CD-4A5E-896C-8C0FCB8AE355}" type="sibTrans" cxnId="{B406F677-1B63-49B5-BA83-A7122949D07E}">
      <dgm:prSet/>
      <dgm:spPr/>
      <dgm:t>
        <a:bodyPr/>
        <a:lstStyle/>
        <a:p>
          <a:endParaRPr lang="en-US"/>
        </a:p>
      </dgm:t>
    </dgm:pt>
    <dgm:pt modelId="{783A20A9-6EDB-4B96-BD04-D8B9018372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/>
            <a:t>Role within Larger Campus</a:t>
          </a:r>
          <a:endParaRPr lang="en-US" sz="3200" dirty="0"/>
        </a:p>
      </dgm:t>
    </dgm:pt>
    <dgm:pt modelId="{5CD9870F-AEA7-4D2E-B0B3-A6494BE9C4CD}" type="parTrans" cxnId="{0411D5FE-E260-46E9-8283-D84B4F9C2D0F}">
      <dgm:prSet/>
      <dgm:spPr/>
      <dgm:t>
        <a:bodyPr/>
        <a:lstStyle/>
        <a:p>
          <a:endParaRPr lang="en-US"/>
        </a:p>
      </dgm:t>
    </dgm:pt>
    <dgm:pt modelId="{352DB16E-E89B-4EDE-A5FE-0AA267A26E79}" type="sibTrans" cxnId="{0411D5FE-E260-46E9-8283-D84B4F9C2D0F}">
      <dgm:prSet/>
      <dgm:spPr/>
      <dgm:t>
        <a:bodyPr/>
        <a:lstStyle/>
        <a:p>
          <a:endParaRPr lang="en-US"/>
        </a:p>
      </dgm:t>
    </dgm:pt>
    <dgm:pt modelId="{0ED81B64-2BD0-4229-AB86-C7CF754F75FD}" type="pres">
      <dgm:prSet presAssocID="{4C2F4550-82BD-44F0-9BC8-30B5468CC47A}" presName="root" presStyleCnt="0">
        <dgm:presLayoutVars>
          <dgm:dir/>
          <dgm:resizeHandles val="exact"/>
        </dgm:presLayoutVars>
      </dgm:prSet>
      <dgm:spPr/>
    </dgm:pt>
    <dgm:pt modelId="{6661F8EF-940E-4424-BF14-04DA4D94BB7E}" type="pres">
      <dgm:prSet presAssocID="{C29E0934-4173-44F4-91BA-73729F83F12D}" presName="compNode" presStyleCnt="0"/>
      <dgm:spPr/>
    </dgm:pt>
    <dgm:pt modelId="{6549176F-D69B-4869-8C51-219CE77812D1}" type="pres">
      <dgm:prSet presAssocID="{C29E0934-4173-44F4-91BA-73729F83F12D}" presName="bgRect" presStyleLbl="bgShp" presStyleIdx="0" presStyleCnt="3"/>
      <dgm:spPr>
        <a:solidFill>
          <a:srgbClr val="F6BE00"/>
        </a:solidFill>
      </dgm:spPr>
    </dgm:pt>
    <dgm:pt modelId="{DF391EDE-FC51-4389-A763-C1DEFC1F7DA2}" type="pres">
      <dgm:prSet presAssocID="{C29E0934-4173-44F4-91BA-73729F83F1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953CBE5-C152-4D4E-B995-4848C64DAF80}" type="pres">
      <dgm:prSet presAssocID="{C29E0934-4173-44F4-91BA-73729F83F12D}" presName="spaceRect" presStyleCnt="0"/>
      <dgm:spPr/>
    </dgm:pt>
    <dgm:pt modelId="{06F00F5F-A7D6-49D8-89F3-D5EEF991742E}" type="pres">
      <dgm:prSet presAssocID="{C29E0934-4173-44F4-91BA-73729F83F12D}" presName="parTx" presStyleLbl="revTx" presStyleIdx="0" presStyleCnt="3">
        <dgm:presLayoutVars>
          <dgm:chMax val="0"/>
          <dgm:chPref val="0"/>
        </dgm:presLayoutVars>
      </dgm:prSet>
      <dgm:spPr/>
    </dgm:pt>
    <dgm:pt modelId="{9C71268D-BFFE-4E44-A266-82863A8A32A1}" type="pres">
      <dgm:prSet presAssocID="{374081A7-252F-49D1-8DB7-2234A2748C5F}" presName="sibTrans" presStyleCnt="0"/>
      <dgm:spPr/>
    </dgm:pt>
    <dgm:pt modelId="{E85B23F3-85CB-4A7A-BE79-54E007E0C332}" type="pres">
      <dgm:prSet presAssocID="{6F49A9A4-8B08-4694-9875-B2EF6CD6C1ED}" presName="compNode" presStyleCnt="0"/>
      <dgm:spPr/>
    </dgm:pt>
    <dgm:pt modelId="{80B83066-0EAA-4A39-B2E2-AFB528D8B49F}" type="pres">
      <dgm:prSet presAssocID="{6F49A9A4-8B08-4694-9875-B2EF6CD6C1ED}" presName="bgRect" presStyleLbl="bgShp" presStyleIdx="1" presStyleCnt="3"/>
      <dgm:spPr>
        <a:solidFill>
          <a:srgbClr val="00B388"/>
        </a:solidFill>
      </dgm:spPr>
    </dgm:pt>
    <dgm:pt modelId="{973ED0D3-B9A3-47A4-A6FD-19FDD88D13CF}" type="pres">
      <dgm:prSet presAssocID="{6F49A9A4-8B08-4694-9875-B2EF6CD6C1ED}" presName="iconRect" presStyleLbl="node1" presStyleIdx="1" presStyleCnt="3"/>
      <dgm:spPr>
        <a:solidFill>
          <a:srgbClr val="00B388"/>
        </a:solidFill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2333AB60-7AF3-480B-B54D-3C8C0A22EE89}" type="pres">
      <dgm:prSet presAssocID="{6F49A9A4-8B08-4694-9875-B2EF6CD6C1ED}" presName="spaceRect" presStyleCnt="0"/>
      <dgm:spPr/>
    </dgm:pt>
    <dgm:pt modelId="{D1CC439C-FB23-4BFA-9EDA-3B932F455BE8}" type="pres">
      <dgm:prSet presAssocID="{6F49A9A4-8B08-4694-9875-B2EF6CD6C1ED}" presName="parTx" presStyleLbl="revTx" presStyleIdx="1" presStyleCnt="3">
        <dgm:presLayoutVars>
          <dgm:chMax val="0"/>
          <dgm:chPref val="0"/>
        </dgm:presLayoutVars>
      </dgm:prSet>
      <dgm:spPr/>
    </dgm:pt>
    <dgm:pt modelId="{F9E4B5D1-4B54-46AD-9BEA-A562AC7C1224}" type="pres">
      <dgm:prSet presAssocID="{EE9E2F28-D0CD-4A5E-896C-8C0FCB8AE355}" presName="sibTrans" presStyleCnt="0"/>
      <dgm:spPr/>
    </dgm:pt>
    <dgm:pt modelId="{B4FA82A5-9653-4748-A611-91F23A6A5F56}" type="pres">
      <dgm:prSet presAssocID="{783A20A9-6EDB-4B96-BD04-D8B901837264}" presName="compNode" presStyleCnt="0"/>
      <dgm:spPr/>
    </dgm:pt>
    <dgm:pt modelId="{02AD8151-FAA6-410A-8700-3BCA0A60A3BF}" type="pres">
      <dgm:prSet presAssocID="{783A20A9-6EDB-4B96-BD04-D8B901837264}" presName="bgRect" presStyleLbl="bgShp" presStyleIdx="2" presStyleCnt="3"/>
      <dgm:spPr>
        <a:solidFill>
          <a:srgbClr val="C8102E"/>
        </a:solidFill>
      </dgm:spPr>
    </dgm:pt>
    <dgm:pt modelId="{6BC0F869-9152-4D84-BB5C-468EE6684DC8}" type="pres">
      <dgm:prSet presAssocID="{783A20A9-6EDB-4B96-BD04-D8B901837264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B28994D-B08D-4D7C-BA79-2A7C9CD08447}" type="pres">
      <dgm:prSet presAssocID="{783A20A9-6EDB-4B96-BD04-D8B901837264}" presName="spaceRect" presStyleCnt="0"/>
      <dgm:spPr/>
    </dgm:pt>
    <dgm:pt modelId="{6881F757-DFCB-427F-BE96-ECAB5BCF78D2}" type="pres">
      <dgm:prSet presAssocID="{783A20A9-6EDB-4B96-BD04-D8B90183726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D2DC95B-D8F6-4EC0-A2AC-F2191C235300}" type="presOf" srcId="{C29E0934-4173-44F4-91BA-73729F83F12D}" destId="{06F00F5F-A7D6-49D8-89F3-D5EEF991742E}" srcOrd="0" destOrd="0" presId="urn:microsoft.com/office/officeart/2018/2/layout/IconVerticalSolidList"/>
    <dgm:cxn modelId="{B406F677-1B63-49B5-BA83-A7122949D07E}" srcId="{4C2F4550-82BD-44F0-9BC8-30B5468CC47A}" destId="{6F49A9A4-8B08-4694-9875-B2EF6CD6C1ED}" srcOrd="1" destOrd="0" parTransId="{07DF2B89-8D9A-4C15-9D87-0606218441BB}" sibTransId="{EE9E2F28-D0CD-4A5E-896C-8C0FCB8AE355}"/>
    <dgm:cxn modelId="{894E6E8F-62B1-4EDC-9712-B07AFC1CAC2D}" srcId="{4C2F4550-82BD-44F0-9BC8-30B5468CC47A}" destId="{C29E0934-4173-44F4-91BA-73729F83F12D}" srcOrd="0" destOrd="0" parTransId="{6DA9A7BF-93F7-45CC-A36B-404D77419D5B}" sibTransId="{374081A7-252F-49D1-8DB7-2234A2748C5F}"/>
    <dgm:cxn modelId="{D2197DE7-6F97-4BAA-8B91-6F8AE974F413}" type="presOf" srcId="{4C2F4550-82BD-44F0-9BC8-30B5468CC47A}" destId="{0ED81B64-2BD0-4229-AB86-C7CF754F75FD}" srcOrd="0" destOrd="0" presId="urn:microsoft.com/office/officeart/2018/2/layout/IconVerticalSolidList"/>
    <dgm:cxn modelId="{AF4417EB-C9FC-447C-915D-4DA323D7D96B}" type="presOf" srcId="{783A20A9-6EDB-4B96-BD04-D8B901837264}" destId="{6881F757-DFCB-427F-BE96-ECAB5BCF78D2}" srcOrd="0" destOrd="0" presId="urn:microsoft.com/office/officeart/2018/2/layout/IconVerticalSolidList"/>
    <dgm:cxn modelId="{0411D5FE-E260-46E9-8283-D84B4F9C2D0F}" srcId="{4C2F4550-82BD-44F0-9BC8-30B5468CC47A}" destId="{783A20A9-6EDB-4B96-BD04-D8B901837264}" srcOrd="2" destOrd="0" parTransId="{5CD9870F-AEA7-4D2E-B0B3-A6494BE9C4CD}" sibTransId="{352DB16E-E89B-4EDE-A5FE-0AA267A26E79}"/>
    <dgm:cxn modelId="{F16295FF-647F-459F-BBC4-ECEBD02D03DE}" type="presOf" srcId="{6F49A9A4-8B08-4694-9875-B2EF6CD6C1ED}" destId="{D1CC439C-FB23-4BFA-9EDA-3B932F455BE8}" srcOrd="0" destOrd="0" presId="urn:microsoft.com/office/officeart/2018/2/layout/IconVerticalSolidList"/>
    <dgm:cxn modelId="{30F5DD75-E8EE-499C-AFB7-58917935FD04}" type="presParOf" srcId="{0ED81B64-2BD0-4229-AB86-C7CF754F75FD}" destId="{6661F8EF-940E-4424-BF14-04DA4D94BB7E}" srcOrd="0" destOrd="0" presId="urn:microsoft.com/office/officeart/2018/2/layout/IconVerticalSolidList"/>
    <dgm:cxn modelId="{1ED52805-0116-4D5A-8E39-28998688D69B}" type="presParOf" srcId="{6661F8EF-940E-4424-BF14-04DA4D94BB7E}" destId="{6549176F-D69B-4869-8C51-219CE77812D1}" srcOrd="0" destOrd="0" presId="urn:microsoft.com/office/officeart/2018/2/layout/IconVerticalSolidList"/>
    <dgm:cxn modelId="{3BAD9B1F-9004-43EA-AE18-8D8AC9647B11}" type="presParOf" srcId="{6661F8EF-940E-4424-BF14-04DA4D94BB7E}" destId="{DF391EDE-FC51-4389-A763-C1DEFC1F7DA2}" srcOrd="1" destOrd="0" presId="urn:microsoft.com/office/officeart/2018/2/layout/IconVerticalSolidList"/>
    <dgm:cxn modelId="{0397CEE4-93AD-4C63-A9A2-7ABAB019E1D5}" type="presParOf" srcId="{6661F8EF-940E-4424-BF14-04DA4D94BB7E}" destId="{A953CBE5-C152-4D4E-B995-4848C64DAF80}" srcOrd="2" destOrd="0" presId="urn:microsoft.com/office/officeart/2018/2/layout/IconVerticalSolidList"/>
    <dgm:cxn modelId="{01019B4D-F575-4271-ACFF-99B2330194BE}" type="presParOf" srcId="{6661F8EF-940E-4424-BF14-04DA4D94BB7E}" destId="{06F00F5F-A7D6-49D8-89F3-D5EEF991742E}" srcOrd="3" destOrd="0" presId="urn:microsoft.com/office/officeart/2018/2/layout/IconVerticalSolidList"/>
    <dgm:cxn modelId="{328CC724-A454-45CD-84CF-8E0ECC0D3486}" type="presParOf" srcId="{0ED81B64-2BD0-4229-AB86-C7CF754F75FD}" destId="{9C71268D-BFFE-4E44-A266-82863A8A32A1}" srcOrd="1" destOrd="0" presId="urn:microsoft.com/office/officeart/2018/2/layout/IconVerticalSolidList"/>
    <dgm:cxn modelId="{8B9BACF7-3F3F-4F8D-AAAA-7F15E6A60AF2}" type="presParOf" srcId="{0ED81B64-2BD0-4229-AB86-C7CF754F75FD}" destId="{E85B23F3-85CB-4A7A-BE79-54E007E0C332}" srcOrd="2" destOrd="0" presId="urn:microsoft.com/office/officeart/2018/2/layout/IconVerticalSolidList"/>
    <dgm:cxn modelId="{6F7E4ED5-A5C5-493B-BD3E-BAC69A6C4DD3}" type="presParOf" srcId="{E85B23F3-85CB-4A7A-BE79-54E007E0C332}" destId="{80B83066-0EAA-4A39-B2E2-AFB528D8B49F}" srcOrd="0" destOrd="0" presId="urn:microsoft.com/office/officeart/2018/2/layout/IconVerticalSolidList"/>
    <dgm:cxn modelId="{62C8D588-FE77-4BF0-A9B5-4E51C0C957E5}" type="presParOf" srcId="{E85B23F3-85CB-4A7A-BE79-54E007E0C332}" destId="{973ED0D3-B9A3-47A4-A6FD-19FDD88D13CF}" srcOrd="1" destOrd="0" presId="urn:microsoft.com/office/officeart/2018/2/layout/IconVerticalSolidList"/>
    <dgm:cxn modelId="{2C3A5CB0-0695-44E6-AD4C-C79E37A219A1}" type="presParOf" srcId="{E85B23F3-85CB-4A7A-BE79-54E007E0C332}" destId="{2333AB60-7AF3-480B-B54D-3C8C0A22EE89}" srcOrd="2" destOrd="0" presId="urn:microsoft.com/office/officeart/2018/2/layout/IconVerticalSolidList"/>
    <dgm:cxn modelId="{2F4A21A3-BCB7-48C6-97CB-CCDAFC7CC2CB}" type="presParOf" srcId="{E85B23F3-85CB-4A7A-BE79-54E007E0C332}" destId="{D1CC439C-FB23-4BFA-9EDA-3B932F455BE8}" srcOrd="3" destOrd="0" presId="urn:microsoft.com/office/officeart/2018/2/layout/IconVerticalSolidList"/>
    <dgm:cxn modelId="{B49A5775-7863-43B0-8EDF-095CBEBCAC90}" type="presParOf" srcId="{0ED81B64-2BD0-4229-AB86-C7CF754F75FD}" destId="{F9E4B5D1-4B54-46AD-9BEA-A562AC7C1224}" srcOrd="3" destOrd="0" presId="urn:microsoft.com/office/officeart/2018/2/layout/IconVerticalSolidList"/>
    <dgm:cxn modelId="{73742C6A-D315-4CB8-8FB5-0B7A9771CEB1}" type="presParOf" srcId="{0ED81B64-2BD0-4229-AB86-C7CF754F75FD}" destId="{B4FA82A5-9653-4748-A611-91F23A6A5F56}" srcOrd="4" destOrd="0" presId="urn:microsoft.com/office/officeart/2018/2/layout/IconVerticalSolidList"/>
    <dgm:cxn modelId="{6112D450-4BA8-4F06-9258-A21A986F143C}" type="presParOf" srcId="{B4FA82A5-9653-4748-A611-91F23A6A5F56}" destId="{02AD8151-FAA6-410A-8700-3BCA0A60A3BF}" srcOrd="0" destOrd="0" presId="urn:microsoft.com/office/officeart/2018/2/layout/IconVerticalSolidList"/>
    <dgm:cxn modelId="{47C2F91E-4B14-416F-80A8-FE3FC90D8A33}" type="presParOf" srcId="{B4FA82A5-9653-4748-A611-91F23A6A5F56}" destId="{6BC0F869-9152-4D84-BB5C-468EE6684DC8}" srcOrd="1" destOrd="0" presId="urn:microsoft.com/office/officeart/2018/2/layout/IconVerticalSolidList"/>
    <dgm:cxn modelId="{211A824F-C170-44A6-97B8-6A5F6D6217CB}" type="presParOf" srcId="{B4FA82A5-9653-4748-A611-91F23A6A5F56}" destId="{7B28994D-B08D-4D7C-BA79-2A7C9CD08447}" srcOrd="2" destOrd="0" presId="urn:microsoft.com/office/officeart/2018/2/layout/IconVerticalSolidList"/>
    <dgm:cxn modelId="{7585FE02-229D-45EB-9495-ACE70AB5A3D2}" type="presParOf" srcId="{B4FA82A5-9653-4748-A611-91F23A6A5F56}" destId="{6881F757-DFCB-427F-BE96-ECAB5BCF78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BE97D-D3A5-46C1-AAF2-45084C12FCA1}">
      <dsp:nvSpPr>
        <dsp:cNvPr id="0" name=""/>
        <dsp:cNvSpPr/>
      </dsp:nvSpPr>
      <dsp:spPr>
        <a:xfrm>
          <a:off x="666332" y="1760778"/>
          <a:ext cx="1570086" cy="1570086"/>
        </a:xfrm>
        <a:prstGeom prst="ellipse">
          <a:avLst/>
        </a:prstGeom>
        <a:solidFill>
          <a:srgbClr val="F6BE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05D460-50A9-4C5A-91FB-2900296CBA37}">
      <dsp:nvSpPr>
        <dsp:cNvPr id="0" name=""/>
        <dsp:cNvSpPr/>
      </dsp:nvSpPr>
      <dsp:spPr>
        <a:xfrm>
          <a:off x="1034146" y="2077789"/>
          <a:ext cx="910650" cy="910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0AF521-2A66-4CF3-BD07-3CC854332455}">
      <dsp:nvSpPr>
        <dsp:cNvPr id="0" name=""/>
        <dsp:cNvSpPr/>
      </dsp:nvSpPr>
      <dsp:spPr>
        <a:xfrm>
          <a:off x="2315796" y="1911695"/>
          <a:ext cx="3700918" cy="1570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95.7% of students agreed to strongly agree that “After attending this program, I feel more like am a part of the UH Community” </a:t>
          </a:r>
          <a:endParaRPr lang="en-US" sz="2400" kern="1200" dirty="0"/>
        </a:p>
      </dsp:txBody>
      <dsp:txXfrm>
        <a:off x="2315796" y="1911695"/>
        <a:ext cx="3700918" cy="1570086"/>
      </dsp:txXfrm>
    </dsp:sp>
    <dsp:sp modelId="{20C392A3-5612-4317-8E51-A75FBE8FD18F}">
      <dsp:nvSpPr>
        <dsp:cNvPr id="0" name=""/>
        <dsp:cNvSpPr/>
      </dsp:nvSpPr>
      <dsp:spPr>
        <a:xfrm>
          <a:off x="6708391" y="1881486"/>
          <a:ext cx="1570086" cy="15700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E72D05-7EE0-4CAD-AEEC-662DE41A8A7B}">
      <dsp:nvSpPr>
        <dsp:cNvPr id="0" name=""/>
        <dsp:cNvSpPr/>
      </dsp:nvSpPr>
      <dsp:spPr>
        <a:xfrm>
          <a:off x="7038103" y="2268534"/>
          <a:ext cx="910650" cy="910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518A01-6110-4C13-9CE0-FBD387F32AE1}">
      <dsp:nvSpPr>
        <dsp:cNvPr id="0" name=""/>
        <dsp:cNvSpPr/>
      </dsp:nvSpPr>
      <dsp:spPr>
        <a:xfrm>
          <a:off x="8488033" y="1759129"/>
          <a:ext cx="3700918" cy="1570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96.8% of students agreed to strongly agreed that “This event eased my stress”</a:t>
          </a:r>
          <a:endParaRPr lang="en-US" sz="2400" kern="1200" dirty="0"/>
        </a:p>
      </dsp:txBody>
      <dsp:txXfrm>
        <a:off x="8488033" y="1759129"/>
        <a:ext cx="3700918" cy="1570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9176F-D69B-4869-8C51-219CE77812D1}">
      <dsp:nvSpPr>
        <dsp:cNvPr id="0" name=""/>
        <dsp:cNvSpPr/>
      </dsp:nvSpPr>
      <dsp:spPr>
        <a:xfrm>
          <a:off x="0" y="594"/>
          <a:ext cx="6551609" cy="1392124"/>
        </a:xfrm>
        <a:prstGeom prst="roundRect">
          <a:avLst>
            <a:gd name="adj" fmla="val 10000"/>
          </a:avLst>
        </a:prstGeom>
        <a:solidFill>
          <a:srgbClr val="F6BE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91EDE-FC51-4389-A763-C1DEFC1F7DA2}">
      <dsp:nvSpPr>
        <dsp:cNvPr id="0" name=""/>
        <dsp:cNvSpPr/>
      </dsp:nvSpPr>
      <dsp:spPr>
        <a:xfrm>
          <a:off x="421117" y="313822"/>
          <a:ext cx="765668" cy="7656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00F5F-A7D6-49D8-89F3-D5EEF991742E}">
      <dsp:nvSpPr>
        <dsp:cNvPr id="0" name=""/>
        <dsp:cNvSpPr/>
      </dsp:nvSpPr>
      <dsp:spPr>
        <a:xfrm>
          <a:off x="1607903" y="594"/>
          <a:ext cx="4943705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Marketing and Communication</a:t>
          </a:r>
          <a:endParaRPr lang="en-US" sz="3200" kern="1200" dirty="0"/>
        </a:p>
      </dsp:txBody>
      <dsp:txXfrm>
        <a:off x="1607903" y="594"/>
        <a:ext cx="4943705" cy="1392124"/>
      </dsp:txXfrm>
    </dsp:sp>
    <dsp:sp modelId="{80B83066-0EAA-4A39-B2E2-AFB528D8B49F}">
      <dsp:nvSpPr>
        <dsp:cNvPr id="0" name=""/>
        <dsp:cNvSpPr/>
      </dsp:nvSpPr>
      <dsp:spPr>
        <a:xfrm>
          <a:off x="0" y="1740750"/>
          <a:ext cx="6551609" cy="1392124"/>
        </a:xfrm>
        <a:prstGeom prst="roundRect">
          <a:avLst>
            <a:gd name="adj" fmla="val 10000"/>
          </a:avLst>
        </a:prstGeom>
        <a:solidFill>
          <a:srgbClr val="00B38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ED0D3-B9A3-47A4-A6FD-19FDD88D13CF}">
      <dsp:nvSpPr>
        <dsp:cNvPr id="0" name=""/>
        <dsp:cNvSpPr/>
      </dsp:nvSpPr>
      <dsp:spPr>
        <a:xfrm>
          <a:off x="421117" y="2053978"/>
          <a:ext cx="765668" cy="765668"/>
        </a:xfrm>
        <a:prstGeom prst="rect">
          <a:avLst/>
        </a:prstGeom>
        <a:solidFill>
          <a:srgbClr val="00B3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C439C-FB23-4BFA-9EDA-3B932F455BE8}">
      <dsp:nvSpPr>
        <dsp:cNvPr id="0" name=""/>
        <dsp:cNvSpPr/>
      </dsp:nvSpPr>
      <dsp:spPr>
        <a:xfrm>
          <a:off x="1607903" y="1740750"/>
          <a:ext cx="4943705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Peer Education</a:t>
          </a:r>
          <a:endParaRPr lang="en-US" sz="3200" kern="1200" dirty="0"/>
        </a:p>
      </dsp:txBody>
      <dsp:txXfrm>
        <a:off x="1607903" y="1740750"/>
        <a:ext cx="4943705" cy="1392124"/>
      </dsp:txXfrm>
    </dsp:sp>
    <dsp:sp modelId="{02AD8151-FAA6-410A-8700-3BCA0A60A3BF}">
      <dsp:nvSpPr>
        <dsp:cNvPr id="0" name=""/>
        <dsp:cNvSpPr/>
      </dsp:nvSpPr>
      <dsp:spPr>
        <a:xfrm>
          <a:off x="0" y="3480905"/>
          <a:ext cx="6551609" cy="1392124"/>
        </a:xfrm>
        <a:prstGeom prst="roundRect">
          <a:avLst>
            <a:gd name="adj" fmla="val 10000"/>
          </a:avLst>
        </a:prstGeom>
        <a:solidFill>
          <a:srgbClr val="C8102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0F869-9152-4D84-BB5C-468EE6684DC8}">
      <dsp:nvSpPr>
        <dsp:cNvPr id="0" name=""/>
        <dsp:cNvSpPr/>
      </dsp:nvSpPr>
      <dsp:spPr>
        <a:xfrm>
          <a:off x="421117" y="3794133"/>
          <a:ext cx="765668" cy="7656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1F757-DFCB-427F-BE96-ECAB5BCF78D2}">
      <dsp:nvSpPr>
        <dsp:cNvPr id="0" name=""/>
        <dsp:cNvSpPr/>
      </dsp:nvSpPr>
      <dsp:spPr>
        <a:xfrm>
          <a:off x="1607903" y="3480905"/>
          <a:ext cx="4943705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Role within Larger Campus</a:t>
          </a:r>
          <a:endParaRPr lang="en-US" sz="3200" kern="1200" dirty="0"/>
        </a:p>
      </dsp:txBody>
      <dsp:txXfrm>
        <a:off x="1607903" y="3480905"/>
        <a:ext cx="4943705" cy="1392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53622-7F7D-D14E-A103-59C7B491113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1AF2F-0146-4E4D-B86B-09C1B770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0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1AF2F-0146-4E4D-B86B-09C1B7709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1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427554"/>
            <a:ext cx="12192000" cy="626204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rgbClr val="C0000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238948"/>
            <a:ext cx="12191999" cy="6262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43927A1-18ED-BD20-6892-7A982E7A5A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2362" y="5160395"/>
            <a:ext cx="4244450" cy="185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03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5E37-2ABB-A36F-8E0F-0B84F0EC8F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49" y="542407"/>
            <a:ext cx="892006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E0DE969-0A99-5B0E-E8A9-4D483161C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983566"/>
            <a:ext cx="8920065" cy="4666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268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802EB-D06F-DE0E-9442-D712B2BA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920-07FC-994F-BE71-6B87BA9335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7293C-72D8-CD83-0A33-980A8E01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5D38E-A03A-6B68-1352-75E6CA31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E3C3-BB48-354C-AF0E-AA11B06355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C0A62A9-1EF5-5765-1BDE-0343EEA12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427554"/>
            <a:ext cx="12192000" cy="626204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rgbClr val="C0000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9FBF8F-B710-D346-64B1-915FB63192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238948"/>
            <a:ext cx="12191999" cy="626204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698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0153-891B-23D8-8761-6C92F9E1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DD89-27C2-376F-5905-0FA70C420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7084B-05CE-5C59-2397-9D4D0270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920-07FC-994F-BE71-6B87BA9335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9C047-CEE3-94A8-62E8-3E0C6DE7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BF4E3-5A76-AFF3-A3FF-18FF531F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E3C3-BB48-354C-AF0E-AA11B0635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7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0498-0788-8567-67E4-37F25844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F04C6-158B-3CEA-BB6F-D03779208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4E17B-A2B3-4A23-6756-7B3A9EB13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00D2C-6886-4732-99B8-9B5BC77D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920-07FC-994F-BE71-6B87BA9335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82E17-20A7-7DF2-5B19-1E6175C9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997EC-F19F-5AB5-BC48-45DDB18B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E3C3-BB48-354C-AF0E-AA11B0635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0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321DE-ECC0-5C74-F903-03A6055B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370"/>
            <a:ext cx="10515600" cy="50467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4F6CC-8538-34D7-1434-524C32E39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10058-B67D-4199-9412-55EBE5774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4C0C7-5C5B-B77E-0C6A-94FC75C39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918B4-E3B2-BCBB-0D79-AEDB23A48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22EBE-8ED9-1E55-F4A9-FFC566B5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920-07FC-994F-BE71-6B87BA9335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EB2A9-32EF-368C-94A1-4F0773A2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C13DA-48E5-8767-9B37-B269D2A5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E3C3-BB48-354C-AF0E-AA11B0635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2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6AF1-B8C4-3BD2-2992-48F1A63C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B04E3-9CC2-8FC3-F3FE-9E06059D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920-07FC-994F-BE71-6B87BA9335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A1C53-96A3-415C-CA21-BA635CF6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06483-812E-00F4-206A-1570B0A1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E3C3-BB48-354C-AF0E-AA11B0635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24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4EB01-02CE-6DB4-2C13-AC0CA600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496229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934BF-DE0E-D4B3-B39D-1AD398746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17882"/>
            <a:ext cx="6172200" cy="48736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476FD-BE7B-287C-9531-45CBABC4A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904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A4A00-8E95-4437-AFBF-47469110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920-07FC-994F-BE71-6B87BA9335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91627-BB9B-CBC5-E65F-48F68120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A9839-877D-C08C-63D0-8D980DDF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E3C3-BB48-354C-AF0E-AA11B0635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34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6C7CF-BFA6-919E-F692-544596FE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7920-07FC-994F-BE71-6B87BA9335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69EAA-CCAC-54F6-9D26-419974E5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81DAF-5375-1A48-FA55-6F1BAA5A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E3C3-BB48-354C-AF0E-AA11B0635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E9F4B0-DA57-72C2-6BE2-C07341751E33}"/>
              </a:ext>
            </a:extLst>
          </p:cNvPr>
          <p:cNvSpPr/>
          <p:nvPr userDrawn="1"/>
        </p:nvSpPr>
        <p:spPr>
          <a:xfrm>
            <a:off x="-29362" y="-28058"/>
            <a:ext cx="12250723" cy="855669"/>
          </a:xfrm>
          <a:prstGeom prst="rect">
            <a:avLst/>
          </a:prstGeom>
          <a:solidFill>
            <a:srgbClr val="0086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57188" y="1183377"/>
            <a:ext cx="11487150" cy="5162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rgbClr val="00866C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47249" y="1759848"/>
            <a:ext cx="11487150" cy="44421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164BA4-5990-42A6-89F7-491A957E375E}"/>
              </a:ext>
            </a:extLst>
          </p:cNvPr>
          <p:cNvSpPr/>
          <p:nvPr userDrawn="1"/>
        </p:nvSpPr>
        <p:spPr>
          <a:xfrm>
            <a:off x="0" y="5860026"/>
            <a:ext cx="12250723" cy="1033522"/>
          </a:xfrm>
          <a:prstGeom prst="rect">
            <a:avLst/>
          </a:prstGeom>
          <a:solidFill>
            <a:srgbClr val="0086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hite heart with red text&#10;&#10;Description automatically generated">
            <a:extLst>
              <a:ext uri="{FF2B5EF4-FFF2-40B4-BE49-F238E27FC236}">
                <a16:creationId xmlns:a16="http://schemas.microsoft.com/office/drawing/2014/main" id="{2A1E6683-BA22-4AED-B2F8-F849ED6BAA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3001" y="5719255"/>
            <a:ext cx="1315064" cy="1315064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35FDB53B-22EE-4436-8B36-26DC319AE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107" y="6030366"/>
            <a:ext cx="2715774" cy="6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5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61FB33-7B11-EAC6-6639-05A9B3D8380A}"/>
              </a:ext>
            </a:extLst>
          </p:cNvPr>
          <p:cNvSpPr/>
          <p:nvPr userDrawn="1"/>
        </p:nvSpPr>
        <p:spPr>
          <a:xfrm>
            <a:off x="6397625" y="1468438"/>
            <a:ext cx="5265738" cy="4443412"/>
          </a:xfrm>
          <a:prstGeom prst="rect">
            <a:avLst/>
          </a:prstGeom>
          <a:solidFill>
            <a:srgbClr val="C9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6576509" y="1630817"/>
            <a:ext cx="5267097" cy="44434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57187" y="1406399"/>
            <a:ext cx="5738813" cy="8048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rgbClr val="C0000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47249" y="2241290"/>
            <a:ext cx="5748751" cy="44421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901F45-60E4-3A85-9B37-637CE4470B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0403" y="-189026"/>
            <a:ext cx="2669998" cy="11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30AB89-AA60-61B1-E437-935B4A3724F9}"/>
              </a:ext>
            </a:extLst>
          </p:cNvPr>
          <p:cNvCxnSpPr/>
          <p:nvPr userDrawn="1"/>
        </p:nvCxnSpPr>
        <p:spPr>
          <a:xfrm>
            <a:off x="0" y="795130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89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,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C4D215-C917-32F3-43B2-AB5ADBFAFBAB}"/>
              </a:ext>
            </a:extLst>
          </p:cNvPr>
          <p:cNvSpPr/>
          <p:nvPr userDrawn="1"/>
        </p:nvSpPr>
        <p:spPr>
          <a:xfrm>
            <a:off x="403225" y="1446213"/>
            <a:ext cx="5265738" cy="4443412"/>
          </a:xfrm>
          <a:prstGeom prst="rect">
            <a:avLst/>
          </a:prstGeom>
          <a:solidFill>
            <a:srgbClr val="C9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81418" y="1608364"/>
            <a:ext cx="5267097" cy="44434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101992" y="1510479"/>
            <a:ext cx="5738813" cy="8048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rgbClr val="C00000"/>
                </a:solidFill>
                <a:latin typeface="MiloOT-Bold" panose="020B0504030101020102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92054" y="2345370"/>
            <a:ext cx="5748751" cy="44421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CBEF84-F47D-1D38-DFD1-50278446FA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0403" y="-189026"/>
            <a:ext cx="2669998" cy="11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6E69E3-2CBD-06C0-A05D-F09C13B076DD}"/>
              </a:ext>
            </a:extLst>
          </p:cNvPr>
          <p:cNvCxnSpPr/>
          <p:nvPr userDrawn="1"/>
        </p:nvCxnSpPr>
        <p:spPr>
          <a:xfrm>
            <a:off x="0" y="795130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5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9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5E37-2ABB-A36F-8E0F-0B84F0EC8F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49" y="365125"/>
            <a:ext cx="880809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670A300-7C53-D6E2-017A-0CFE3884F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983567"/>
            <a:ext cx="88080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50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5E37-2ABB-A36F-8E0F-0B84F0EC8F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0" y="542407"/>
            <a:ext cx="8920064" cy="1325563"/>
          </a:xfrm>
        </p:spPr>
        <p:txBody>
          <a:bodyPr/>
          <a:lstStyle>
            <a:lvl1pPr>
              <a:defRPr>
                <a:solidFill>
                  <a:srgbClr val="C8102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E0DE969-0A99-5B0E-E8A9-4D483161C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50" y="1983566"/>
            <a:ext cx="8920064" cy="4666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16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5E37-2ABB-A36F-8E0F-0B84F0EC8F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49" y="365125"/>
            <a:ext cx="8649478" cy="1325563"/>
          </a:xfrm>
        </p:spPr>
        <p:txBody>
          <a:bodyPr/>
          <a:lstStyle>
            <a:lvl1pPr>
              <a:defRPr>
                <a:solidFill>
                  <a:srgbClr val="C8102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E09405D-D5C3-F546-9AB9-70B469E8A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983567"/>
            <a:ext cx="86494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709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5E37-2ABB-A36F-8E0F-0B84F0EC8F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49" y="542407"/>
            <a:ext cx="8789435" cy="1325563"/>
          </a:xfrm>
        </p:spPr>
        <p:txBody>
          <a:bodyPr/>
          <a:lstStyle>
            <a:lvl1pPr>
              <a:defRPr>
                <a:solidFill>
                  <a:srgbClr val="C8102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E0DE969-0A99-5B0E-E8A9-4D483161C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50" y="1983566"/>
            <a:ext cx="8789436" cy="4666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11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3826A56-6078-9FDA-7991-DFD254B76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8BE908D-F515-4D42-2B06-4FDCB55C2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1B28D-CD35-93C1-D788-3AED71A28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692D6F-4E3B-4045-AD2A-21AD6829CCB3}" type="datetimeFigureOut">
              <a:rPr lang="en-US"/>
              <a:pPr>
                <a:defRPr/>
              </a:pPr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F26B1-4C25-53D8-67F5-89E893D15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A44A4-E822-A28F-A601-2242A5E53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9B119D-593D-5145-BD77-26A36A9AE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4EB8B4-7037-E572-34AF-E886E4A7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8012"/>
            <a:ext cx="10515600" cy="534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64E32-E849-2E92-F37D-838F4D10D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44A1A-20BC-959C-6420-0B52490D3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F7920-07FC-994F-BE71-6B87BA9335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C54AB-2AE2-3E27-B04D-33F690DF5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4C0E-23A7-408B-1E60-186438D7B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E3C3-BB48-354C-AF0E-AA11B06355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133503D-97BC-D85C-6050-543DF09C7F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0403" y="-189026"/>
            <a:ext cx="2669998" cy="11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D31009-BA75-C00F-E35E-AEFC30CDDBB4}"/>
              </a:ext>
            </a:extLst>
          </p:cNvPr>
          <p:cNvCxnSpPr/>
          <p:nvPr userDrawn="1"/>
        </p:nvCxnSpPr>
        <p:spPr>
          <a:xfrm>
            <a:off x="0" y="795130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3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3" r:id="rId2"/>
    <p:sldLayoutId id="2147483724" r:id="rId3"/>
    <p:sldLayoutId id="2147483725" r:id="rId4"/>
    <p:sldLayoutId id="2147483726" r:id="rId5"/>
    <p:sldLayoutId id="2147483728" r:id="rId6"/>
    <p:sldLayoutId id="214748372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C00000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69799/wifi-icon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hyperlink" Target="https://cursocompletodepedagogia.com/tag/qual-a-relacao-da-direcao-com-a-equipe-pedagogica/" TargetMode="Externa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circles&#10;&#10;Description automatically generated">
            <a:extLst>
              <a:ext uri="{FF2B5EF4-FFF2-40B4-BE49-F238E27FC236}">
                <a16:creationId xmlns:a16="http://schemas.microsoft.com/office/drawing/2014/main" id="{1C009E7E-0424-D668-DBF6-5830E04AA0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"/>
          <a:stretch/>
        </p:blipFill>
        <p:spPr>
          <a:xfrm>
            <a:off x="-93784" y="-184806"/>
            <a:ext cx="12379570" cy="7160037"/>
          </a:xfrm>
          <a:prstGeom prst="rect">
            <a:avLst/>
          </a:prstGeom>
        </p:spPr>
      </p:pic>
      <p:sp>
        <p:nvSpPr>
          <p:cNvPr id="6146" name="Text Placeholder 2">
            <a:extLst>
              <a:ext uri="{FF2B5EF4-FFF2-40B4-BE49-F238E27FC236}">
                <a16:creationId xmlns:a16="http://schemas.microsoft.com/office/drawing/2014/main" id="{F7A18844-B513-9F96-3A55-8FF43CD88C44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93786" y="6197044"/>
            <a:ext cx="12192000" cy="627063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Trebuchet MS"/>
              </a:rPr>
              <a:t>SFAC FY25 Presentation</a:t>
            </a:r>
            <a:endParaRPr lang="en-US" altLang="en-US" sz="1600" dirty="0">
              <a:solidFill>
                <a:schemeClr val="bg1"/>
              </a:solidFill>
              <a:latin typeface="Trebuchet MS"/>
            </a:endParaRPr>
          </a:p>
        </p:txBody>
      </p:sp>
      <p:pic>
        <p:nvPicPr>
          <p:cNvPr id="11" name="Picture 10" descr="A black and white logo with red letters&#10;&#10;Description automatically generated">
            <a:extLst>
              <a:ext uri="{FF2B5EF4-FFF2-40B4-BE49-F238E27FC236}">
                <a16:creationId xmlns:a16="http://schemas.microsoft.com/office/drawing/2014/main" id="{F2284530-B484-4855-8CEB-AB165A5F2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16" y="314413"/>
            <a:ext cx="6166568" cy="3545304"/>
          </a:xfrm>
          <a:prstGeom prst="rect">
            <a:avLst/>
          </a:prstGeom>
        </p:spPr>
      </p:pic>
      <p:pic>
        <p:nvPicPr>
          <p:cNvPr id="15" name="Picture 14" descr="A white heart with red text&#10;&#10;Description automatically generated">
            <a:extLst>
              <a:ext uri="{FF2B5EF4-FFF2-40B4-BE49-F238E27FC236}">
                <a16:creationId xmlns:a16="http://schemas.microsoft.com/office/drawing/2014/main" id="{3144FB7F-7C63-43AB-ADF6-6A536172B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58" y="4765040"/>
            <a:ext cx="2535006" cy="25350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DA9B3F-A8FA-485E-A4D3-F110B9EC2E4D}"/>
              </a:ext>
            </a:extLst>
          </p:cNvPr>
          <p:cNvSpPr txBox="1"/>
          <p:nvPr/>
        </p:nvSpPr>
        <p:spPr>
          <a:xfrm>
            <a:off x="1623256" y="4358936"/>
            <a:ext cx="94498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To promote health, wellness, and the pursuit of self-actualization through education, outreach, and prevention.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ntal Health_Coogs Care_Digital Screens_1920x1080.jpg">
            <a:extLst>
              <a:ext uri="{FF2B5EF4-FFF2-40B4-BE49-F238E27FC236}">
                <a16:creationId xmlns:a16="http://schemas.microsoft.com/office/drawing/2014/main" id="{7B5C7381-B43D-DF42-6C4C-203DE5CDF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759" y="-28404"/>
            <a:ext cx="12285518" cy="691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9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17DEF2-33F0-4DC7-8314-EAEF56665E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20217-AB97-4C51-9139-D91854372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818C83-B5FF-4C61-BCFA-392724C23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r="36275" b="63260"/>
          <a:stretch/>
        </p:blipFill>
        <p:spPr bwMode="auto">
          <a:xfrm>
            <a:off x="685800" y="887506"/>
            <a:ext cx="10518530" cy="478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7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977D4B-F68D-47E1-9BF1-FB1383660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1CCA1-5920-43FF-B848-9B58ACFC3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0BEED5C-D63C-4D75-91B2-EB4711C919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0798"/>
              </p:ext>
            </p:extLst>
          </p:nvPr>
        </p:nvGraphicFramePr>
        <p:xfrm>
          <a:off x="-211556" y="286372"/>
          <a:ext cx="12188952" cy="554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61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437C1B-981D-4823-B25B-08F7F2F4BE30}"/>
              </a:ext>
            </a:extLst>
          </p:cNvPr>
          <p:cNvSpPr txBox="1"/>
          <p:nvPr/>
        </p:nvSpPr>
        <p:spPr>
          <a:xfrm>
            <a:off x="-437563" y="2075237"/>
            <a:ext cx="6140450" cy="2122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MiloOT" panose="020B050403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“Learned about additional resources and various ways to address concerning situations and/or mental health statuses of students”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dirty="0">
              <a:latin typeface="MiloOT" panose="020B0504030101020102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MiloOT" panose="020B050403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“Ways to talk to people who shows concerns of mental health not being well.”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72B6C-9EC7-4557-8B3B-339636C693C5}"/>
              </a:ext>
            </a:extLst>
          </p:cNvPr>
          <p:cNvSpPr txBox="1"/>
          <p:nvPr/>
        </p:nvSpPr>
        <p:spPr>
          <a:xfrm>
            <a:off x="5199063" y="1498957"/>
            <a:ext cx="6292850" cy="327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MiloOT" panose="020B050403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extremely comfy rocking chair. I even fell asleep for an hour. I rarely nap. After I woke up, I felt well rested.”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MiloOT" panose="020B050403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like to space a lot. The chairs are very comfortable, I especially like the cushions so we can sit on the floor comfortably and work at the low table”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MiloOT" panose="020B050403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like how relaxing the lounge space is, the fun activities and the overall vibe and experience of the experience.”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8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D1676E-0939-40B6-8D6A-026A46868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UH Wellness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A89E2-275D-4EE7-A9A9-569E60DC57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hair and table in a room&#10;&#10;Description automatically generated">
            <a:extLst>
              <a:ext uri="{FF2B5EF4-FFF2-40B4-BE49-F238E27FC236}">
                <a16:creationId xmlns:a16="http://schemas.microsoft.com/office/drawing/2014/main" id="{93DE7D08-03E8-443B-85DE-B0C53144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50597" y="2359512"/>
            <a:ext cx="4070901" cy="3053176"/>
          </a:xfrm>
          <a:prstGeom prst="rect">
            <a:avLst/>
          </a:prstGeom>
        </p:spPr>
      </p:pic>
      <p:pic>
        <p:nvPicPr>
          <p:cNvPr id="7" name="Picture 6" descr="A couch and a coffee table in a room&#10;&#10;Description automatically generated">
            <a:extLst>
              <a:ext uri="{FF2B5EF4-FFF2-40B4-BE49-F238E27FC236}">
                <a16:creationId xmlns:a16="http://schemas.microsoft.com/office/drawing/2014/main" id="{AD99E2CB-7092-4ADC-A6AB-C16AE72A8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702577" y="2143196"/>
            <a:ext cx="4070903" cy="3552412"/>
          </a:xfrm>
          <a:prstGeom prst="rect">
            <a:avLst/>
          </a:prstGeom>
        </p:spPr>
      </p:pic>
      <p:pic>
        <p:nvPicPr>
          <p:cNvPr id="9" name="Picture 8" descr="A room with a desk and a box&#10;&#10;Description automatically generated with medium confidence">
            <a:extLst>
              <a:ext uri="{FF2B5EF4-FFF2-40B4-BE49-F238E27FC236}">
                <a16:creationId xmlns:a16="http://schemas.microsoft.com/office/drawing/2014/main" id="{894F059B-2349-4BB9-AE41-A25A4C515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393415" y="1735105"/>
            <a:ext cx="4007680" cy="30057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0C26C9-49F6-49D5-8E38-4200ED49DF5B}"/>
              </a:ext>
            </a:extLst>
          </p:cNvPr>
          <p:cNvSpPr txBox="1"/>
          <p:nvPr/>
        </p:nvSpPr>
        <p:spPr>
          <a:xfrm>
            <a:off x="4681330" y="970662"/>
            <a:ext cx="2773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BEFORE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F7A106-6B1A-4731-AD86-746C15D004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5649" y="1116261"/>
            <a:ext cx="2640292" cy="3527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DB94A7-9FCA-42D6-9C0F-B8BABC63C3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799926" y="1724392"/>
            <a:ext cx="2691528" cy="35887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2FA427-11B4-4C73-ACD0-BD91C2F9BFA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579035" y="1699589"/>
            <a:ext cx="2862001" cy="36123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ECA3E9-0A83-4738-9101-2C8CD36538B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97906" y="2157233"/>
            <a:ext cx="3606899" cy="26970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4468474-C69E-41EA-83B3-CA184B80432D}"/>
              </a:ext>
            </a:extLst>
          </p:cNvPr>
          <p:cNvSpPr txBox="1"/>
          <p:nvPr/>
        </p:nvSpPr>
        <p:spPr>
          <a:xfrm>
            <a:off x="5294824" y="960620"/>
            <a:ext cx="2773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AFTER</a:t>
            </a:r>
          </a:p>
        </p:txBody>
      </p:sp>
      <p:pic>
        <p:nvPicPr>
          <p:cNvPr id="15" name="Picture 14" descr="A white wall with lights on&#10;&#10;Description automatically generated">
            <a:extLst>
              <a:ext uri="{FF2B5EF4-FFF2-40B4-BE49-F238E27FC236}">
                <a16:creationId xmlns:a16="http://schemas.microsoft.com/office/drawing/2014/main" id="{4C8B2BB2-52BC-435E-885D-80EA9EF768C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6" b="21853"/>
          <a:stretch/>
        </p:blipFill>
        <p:spPr>
          <a:xfrm>
            <a:off x="6329225" y="142764"/>
            <a:ext cx="2005641" cy="2667357"/>
          </a:xfrm>
          <a:prstGeom prst="rect">
            <a:avLst/>
          </a:prstGeom>
        </p:spPr>
      </p:pic>
      <p:pic>
        <p:nvPicPr>
          <p:cNvPr id="16" name="Picture 15" descr="A room with a desk and a window&#10;&#10;Description automatically generated">
            <a:extLst>
              <a:ext uri="{FF2B5EF4-FFF2-40B4-BE49-F238E27FC236}">
                <a16:creationId xmlns:a16="http://schemas.microsoft.com/office/drawing/2014/main" id="{1505116C-66EA-4991-938C-DACCB4FBA36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8" b="20123"/>
          <a:stretch/>
        </p:blipFill>
        <p:spPr>
          <a:xfrm>
            <a:off x="10275571" y="142764"/>
            <a:ext cx="1863572" cy="2705174"/>
          </a:xfrm>
          <a:prstGeom prst="rect">
            <a:avLst/>
          </a:prstGeom>
        </p:spPr>
      </p:pic>
      <p:pic>
        <p:nvPicPr>
          <p:cNvPr id="17" name="Picture 16" descr="A room with a desk and chairs&#10;&#10;Description automatically generated">
            <a:extLst>
              <a:ext uri="{FF2B5EF4-FFF2-40B4-BE49-F238E27FC236}">
                <a16:creationId xmlns:a16="http://schemas.microsoft.com/office/drawing/2014/main" id="{FF7B1611-AEDE-4025-A203-F159A9198EA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8" b="20123"/>
          <a:stretch/>
        </p:blipFill>
        <p:spPr>
          <a:xfrm>
            <a:off x="2500649" y="142469"/>
            <a:ext cx="1885876" cy="273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9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3E9E847-9E9B-AE74-3157-7F1D712B61E6}"/>
              </a:ext>
            </a:extLst>
          </p:cNvPr>
          <p:cNvSpPr txBox="1">
            <a:spLocks/>
          </p:cNvSpPr>
          <p:nvPr/>
        </p:nvSpPr>
        <p:spPr bwMode="auto">
          <a:xfrm>
            <a:off x="359194" y="222856"/>
            <a:ext cx="7326229" cy="5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i="0" kern="1200">
                <a:solidFill>
                  <a:srgbClr val="00866C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rebuchet MS"/>
              </a:rPr>
              <a:t>Challenges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8E5B9-001B-43B2-98CB-C9A13BBBC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FC7974A2-3133-49E1-9E40-04467C6CB2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307853"/>
              </p:ext>
            </p:extLst>
          </p:nvPr>
        </p:nvGraphicFramePr>
        <p:xfrm>
          <a:off x="2820195" y="903287"/>
          <a:ext cx="6551609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 descr="A white logo with a circle in the middle&#10;&#10;Description automatically generated">
            <a:extLst>
              <a:ext uri="{FF2B5EF4-FFF2-40B4-BE49-F238E27FC236}">
                <a16:creationId xmlns:a16="http://schemas.microsoft.com/office/drawing/2014/main" id="{6C35892B-C4E2-4380-9778-E1AE4D39221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300756" y="1243216"/>
            <a:ext cx="680619" cy="698091"/>
          </a:xfrm>
          <a:prstGeom prst="rect">
            <a:avLst/>
          </a:prstGeom>
        </p:spPr>
      </p:pic>
      <p:pic>
        <p:nvPicPr>
          <p:cNvPr id="17" name="Picture 16" descr="A group of people in a circle&#10;&#10;Description automatically generated">
            <a:extLst>
              <a:ext uri="{FF2B5EF4-FFF2-40B4-BE49-F238E27FC236}">
                <a16:creationId xmlns:a16="http://schemas.microsoft.com/office/drawing/2014/main" id="{6D58DBDA-1890-456E-B824-05B6D6DC28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300756" y="2991053"/>
            <a:ext cx="698091" cy="69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8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3E9E847-9E9B-AE74-3157-7F1D712B61E6}"/>
              </a:ext>
            </a:extLst>
          </p:cNvPr>
          <p:cNvSpPr txBox="1">
            <a:spLocks/>
          </p:cNvSpPr>
          <p:nvPr/>
        </p:nvSpPr>
        <p:spPr bwMode="auto">
          <a:xfrm>
            <a:off x="359194" y="222856"/>
            <a:ext cx="7326229" cy="5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i="0" kern="1200">
                <a:solidFill>
                  <a:srgbClr val="00866C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rebuchet MS"/>
              </a:rPr>
              <a:t>Needs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8E5B9-001B-43B2-98CB-C9A13BBBC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FY25 One Time Requests</a:t>
            </a: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7B4A7A14-F6E7-4635-9630-D41E10C988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874509"/>
              </p:ext>
            </p:extLst>
          </p:nvPr>
        </p:nvGraphicFramePr>
        <p:xfrm>
          <a:off x="1833713" y="2101270"/>
          <a:ext cx="8971938" cy="2800105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714196">
                  <a:extLst>
                    <a:ext uri="{9D8B030D-6E8A-4147-A177-3AD203B41FA5}">
                      <a16:colId xmlns:a16="http://schemas.microsoft.com/office/drawing/2014/main" val="4143380872"/>
                    </a:ext>
                  </a:extLst>
                </a:gridCol>
                <a:gridCol w="4257742">
                  <a:extLst>
                    <a:ext uri="{9D8B030D-6E8A-4147-A177-3AD203B41FA5}">
                      <a16:colId xmlns:a16="http://schemas.microsoft.com/office/drawing/2014/main" val="3518805604"/>
                    </a:ext>
                  </a:extLst>
                </a:gridCol>
              </a:tblGrid>
              <a:tr h="274041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4222164298"/>
                  </a:ext>
                </a:extLst>
              </a:tr>
              <a:tr h="43320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Includes admin fee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591763874"/>
                  </a:ext>
                </a:extLst>
              </a:tr>
              <a:tr h="663180">
                <a:tc>
                  <a:txBody>
                    <a:bodyPr/>
                    <a:lstStyle/>
                    <a:p>
                      <a:r>
                        <a:rPr lang="en-US" sz="2000" dirty="0"/>
                        <a:t>Mental Health Programming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$7,685 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248495344"/>
                  </a:ext>
                </a:extLst>
              </a:tr>
              <a:tr h="727264">
                <a:tc>
                  <a:txBody>
                    <a:bodyPr/>
                    <a:lstStyle/>
                    <a:p>
                      <a:r>
                        <a:rPr lang="en-US" sz="2000" dirty="0"/>
                        <a:t>Sexual Health Education Resources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$2,650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904921979"/>
                  </a:ext>
                </a:extLst>
              </a:tr>
              <a:tr h="663180">
                <a:tc>
                  <a:txBody>
                    <a:bodyPr/>
                    <a:lstStyle/>
                    <a:p>
                      <a:r>
                        <a:rPr lang="en-US" sz="2000"/>
                        <a:t>Total Ask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$10,335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852126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12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3E9E847-9E9B-AE74-3157-7F1D712B61E6}"/>
              </a:ext>
            </a:extLst>
          </p:cNvPr>
          <p:cNvSpPr txBox="1">
            <a:spLocks/>
          </p:cNvSpPr>
          <p:nvPr/>
        </p:nvSpPr>
        <p:spPr bwMode="auto">
          <a:xfrm>
            <a:off x="359194" y="222856"/>
            <a:ext cx="7326229" cy="5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i="0" kern="1200">
                <a:solidFill>
                  <a:srgbClr val="00866C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rebuchet MS"/>
              </a:rPr>
              <a:t>Needs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8E5B9-001B-43B2-98CB-C9A13BBBC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FY26 Base Augmentation </a:t>
            </a:r>
          </a:p>
          <a:p>
            <a:r>
              <a:rPr lang="en-US" dirty="0"/>
              <a:t>Requests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3D9A02-C243-4AC1-A7EF-3EF081B5D8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272668"/>
              </p:ext>
            </p:extLst>
          </p:nvPr>
        </p:nvGraphicFramePr>
        <p:xfrm>
          <a:off x="4022308" y="222856"/>
          <a:ext cx="6422560" cy="62179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4143380872"/>
                    </a:ext>
                  </a:extLst>
                </a:gridCol>
                <a:gridCol w="3658455">
                  <a:extLst>
                    <a:ext uri="{9D8B030D-6E8A-4147-A177-3AD203B41FA5}">
                      <a16:colId xmlns:a16="http://schemas.microsoft.com/office/drawing/2014/main" val="3518805604"/>
                    </a:ext>
                  </a:extLst>
                </a:gridCol>
              </a:tblGrid>
              <a:tr h="45313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Includes admin fee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906449372"/>
                  </a:ext>
                </a:extLst>
              </a:tr>
              <a:tr h="745480">
                <a:tc>
                  <a:txBody>
                    <a:bodyPr/>
                    <a:lstStyle/>
                    <a:p>
                      <a:r>
                        <a:rPr lang="en-US" sz="2000" dirty="0"/>
                        <a:t>Health Promotion and Peer Education Specialist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$75,514 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248495344"/>
                  </a:ext>
                </a:extLst>
              </a:tr>
              <a:tr h="745480">
                <a:tc>
                  <a:txBody>
                    <a:bodyPr/>
                    <a:lstStyle/>
                    <a:p>
                      <a:r>
                        <a:rPr lang="en-US" sz="2000" dirty="0"/>
                        <a:t>Peer Education Professional Development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$2,120 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904921979"/>
                  </a:ext>
                </a:extLst>
              </a:tr>
              <a:tr h="472408">
                <a:tc>
                  <a:txBody>
                    <a:bodyPr/>
                    <a:lstStyle/>
                    <a:p>
                      <a:r>
                        <a:rPr lang="en-US" sz="2000" dirty="0"/>
                        <a:t>Mental Health Programming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$7,685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852126376"/>
                  </a:ext>
                </a:extLst>
              </a:tr>
              <a:tr h="472408">
                <a:tc>
                  <a:txBody>
                    <a:bodyPr/>
                    <a:lstStyle/>
                    <a:p>
                      <a:r>
                        <a:rPr lang="en-US" sz="2000" dirty="0"/>
                        <a:t>Wellness Ambassadors Program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$2,120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4146233258"/>
                  </a:ext>
                </a:extLst>
              </a:tr>
              <a:tr h="745480">
                <a:tc>
                  <a:txBody>
                    <a:bodyPr/>
                    <a:lstStyle/>
                    <a:p>
                      <a:r>
                        <a:rPr lang="en-US" sz="2000" dirty="0"/>
                        <a:t>Sexual Health Education Resources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$2,650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449014821"/>
                  </a:ext>
                </a:extLst>
              </a:tr>
              <a:tr h="745480">
                <a:tc>
                  <a:txBody>
                    <a:bodyPr/>
                    <a:lstStyle/>
                    <a:p>
                      <a:r>
                        <a:rPr lang="en-US" sz="2000" dirty="0"/>
                        <a:t>Mindfulness Space Furniture </a:t>
                      </a:r>
                      <a:r>
                        <a:rPr lang="en-US" sz="2000" dirty="0" err="1"/>
                        <a:t>Lifecycling</a:t>
                      </a:r>
                      <a:endParaRPr lang="en-US" sz="2000" dirty="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$1,590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686954578"/>
                  </a:ext>
                </a:extLst>
              </a:tr>
              <a:tr h="472408">
                <a:tc>
                  <a:txBody>
                    <a:bodyPr/>
                    <a:lstStyle/>
                    <a:p>
                      <a:r>
                        <a:rPr lang="en-US" sz="2000" dirty="0"/>
                        <a:t>Total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$90.089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911390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37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3E9E847-9E9B-AE74-3157-7F1D712B61E6}"/>
              </a:ext>
            </a:extLst>
          </p:cNvPr>
          <p:cNvSpPr txBox="1">
            <a:spLocks/>
          </p:cNvSpPr>
          <p:nvPr/>
        </p:nvSpPr>
        <p:spPr bwMode="auto">
          <a:xfrm>
            <a:off x="359194" y="222856"/>
            <a:ext cx="7326229" cy="5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i="0" kern="1200">
                <a:solidFill>
                  <a:srgbClr val="00866C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rebuchet MS"/>
              </a:rPr>
              <a:t>Budget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4C12BE5-648F-4FB3-94FE-3410036C3A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620110"/>
              </p:ext>
            </p:extLst>
          </p:nvPr>
        </p:nvGraphicFramePr>
        <p:xfrm>
          <a:off x="86831" y="1280267"/>
          <a:ext cx="7469669" cy="429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C7DD83F1-0E2F-4642-AA76-891544D6D8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843293"/>
              </p:ext>
            </p:extLst>
          </p:nvPr>
        </p:nvGraphicFramePr>
        <p:xfrm>
          <a:off x="6446770" y="1205593"/>
          <a:ext cx="5658399" cy="378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8742524"/>
      </p:ext>
    </p:extLst>
  </p:cSld>
  <p:clrMapOvr>
    <a:masterClrMapping/>
  </p:clrMapOvr>
</p:sld>
</file>

<file path=ppt/theme/theme1.xml><?xml version="1.0" encoding="utf-8"?>
<a:theme xmlns:a="http://schemas.openxmlformats.org/drawingml/2006/main" name="UH Brand 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H_Powerpoint Template_1 White" id="{D3DD0F6B-71A9-5C41-8116-FF4A202211F0}" vid="{7EF54D6F-DFA5-434C-BD34-CAFEB20BF0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H_Powerpoint Template_1 White" id="{D3DD0F6B-71A9-5C41-8116-FF4A202211F0}" vid="{B1FACFB0-4F63-FA4E-8B00-504CBBC697F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38CB3A89D7141B0FBEF4BF2B77D74" ma:contentTypeVersion="4" ma:contentTypeDescription="Create a new document." ma:contentTypeScope="" ma:versionID="70154c81fd613404665798d090b11a66">
  <xsd:schema xmlns:xsd="http://www.w3.org/2001/XMLSchema" xmlns:xs="http://www.w3.org/2001/XMLSchema" xmlns:p="http://schemas.microsoft.com/office/2006/metadata/properties" xmlns:ns2="ac34667b-89d9-4def-a594-f89021ec20bb" targetNamespace="http://schemas.microsoft.com/office/2006/metadata/properties" ma:root="true" ma:fieldsID="d5007894691429fcf0829c8c77d1f219" ns2:_="">
    <xsd:import namespace="ac34667b-89d9-4def-a594-f89021ec2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4667b-89d9-4def-a594-f89021ec20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48E9CF-623F-4E7D-AA4E-AC015FAA8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34667b-89d9-4def-a594-f89021ec20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952D20-36AE-46AF-8B60-1A1629D068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81DBE3-BDB0-49B5-892F-47876B0D70EE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ac34667b-89d9-4def-a594-f89021ec20bb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UH Brand Powerpoint</Template>
  <TotalTime>1560</TotalTime>
  <Words>278</Words>
  <Application>Microsoft Office PowerPoint</Application>
  <PresentationFormat>Widescreen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MiloOT</vt:lpstr>
      <vt:lpstr>MiloOT-Bold</vt:lpstr>
      <vt:lpstr>Trebuchet MS</vt:lpstr>
      <vt:lpstr>Wingdings</vt:lpstr>
      <vt:lpstr>UH Brand Powerpoint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Dawe, Chris</dc:creator>
  <cp:lastModifiedBy>Parrish, Reuben G</cp:lastModifiedBy>
  <cp:revision>328</cp:revision>
  <dcterms:created xsi:type="dcterms:W3CDTF">2022-11-02T21:26:10Z</dcterms:created>
  <dcterms:modified xsi:type="dcterms:W3CDTF">2024-10-18T17:32:03Z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0x010100ED338CB3A89D7141B0FBEF4BF2B77D74</vt:lpwstr>
  </property>
</Properties>
</file>